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D6BF-132D-4210-89B3-8A1DB285EFE0}" type="datetimeFigureOut">
              <a:rPr lang="pl-PL" smtClean="0"/>
              <a:t>27.04.2022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1D4D-7794-474E-90C4-6B20DB3D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4467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D6BF-132D-4210-89B3-8A1DB285EFE0}" type="datetimeFigureOut">
              <a:rPr lang="pl-PL" smtClean="0"/>
              <a:t>27.04.2022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1D4D-7794-474E-90C4-6B20DB3D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802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D6BF-132D-4210-89B3-8A1DB285EFE0}" type="datetimeFigureOut">
              <a:rPr lang="pl-PL" smtClean="0"/>
              <a:t>27.04.2022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1D4D-7794-474E-90C4-6B20DB3D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7678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D6BF-132D-4210-89B3-8A1DB285EFE0}" type="datetimeFigureOut">
              <a:rPr lang="pl-PL" smtClean="0"/>
              <a:t>27.04.2022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1D4D-7794-474E-90C4-6B20DB3D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7410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D6BF-132D-4210-89B3-8A1DB285EFE0}" type="datetimeFigureOut">
              <a:rPr lang="pl-PL" smtClean="0"/>
              <a:t>27.04.2022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1D4D-7794-474E-90C4-6B20DB3D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758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D6BF-132D-4210-89B3-8A1DB285EFE0}" type="datetimeFigureOut">
              <a:rPr lang="pl-PL" smtClean="0"/>
              <a:t>27.04.2022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1D4D-7794-474E-90C4-6B20DB3D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7056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D6BF-132D-4210-89B3-8A1DB285EFE0}" type="datetimeFigureOut">
              <a:rPr lang="pl-PL" smtClean="0"/>
              <a:t>27.04.2022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1D4D-7794-474E-90C4-6B20DB3D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612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D6BF-132D-4210-89B3-8A1DB285EFE0}" type="datetimeFigureOut">
              <a:rPr lang="pl-PL" smtClean="0"/>
              <a:t>27.04.2022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1D4D-7794-474E-90C4-6B20DB3D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8617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D6BF-132D-4210-89B3-8A1DB285EFE0}" type="datetimeFigureOut">
              <a:rPr lang="pl-PL" smtClean="0"/>
              <a:t>27.04.2022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1D4D-7794-474E-90C4-6B20DB3D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1297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D6BF-132D-4210-89B3-8A1DB285EFE0}" type="datetimeFigureOut">
              <a:rPr lang="pl-PL" smtClean="0"/>
              <a:t>27.04.2022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1D4D-7794-474E-90C4-6B20DB3D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8757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D6BF-132D-4210-89B3-8A1DB285EFE0}" type="datetimeFigureOut">
              <a:rPr lang="pl-PL" smtClean="0"/>
              <a:t>27.04.2022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1D4D-7794-474E-90C4-6B20DB3D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342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ED6BF-132D-4210-89B3-8A1DB285EFE0}" type="datetimeFigureOut">
              <a:rPr lang="pl-PL" smtClean="0"/>
              <a:t>27.04.2022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D1D4D-7794-474E-90C4-6B20DB3D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1131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707" y="3515657"/>
            <a:ext cx="4294589" cy="1296000"/>
          </a:xfrm>
          <a:prstGeom prst="rect">
            <a:avLst/>
          </a:prstGeom>
        </p:spPr>
      </p:pic>
      <p:pic>
        <p:nvPicPr>
          <p:cNvPr id="4" name="Picture 2" descr="C:\Documents and Settings\krysias\Pulpit\logo DL i inne\Dzialaj_Lokalnie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39392" y="144516"/>
            <a:ext cx="1720688" cy="2520000"/>
          </a:xfrm>
          <a:prstGeom prst="rect">
            <a:avLst/>
          </a:prstGeom>
          <a:noFill/>
        </p:spPr>
      </p:pic>
      <p:sp>
        <p:nvSpPr>
          <p:cNvPr id="5" name="Tytuł 1"/>
          <p:cNvSpPr>
            <a:spLocks noGrp="1"/>
          </p:cNvSpPr>
          <p:nvPr/>
        </p:nvSpPr>
        <p:spPr>
          <a:xfrm>
            <a:off x="833597" y="2712749"/>
            <a:ext cx="10896600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pl-PL" sz="2000" b="1" dirty="0" smtClean="0"/>
              <a:t>Przedstawiony projekt dofinansowano ze </a:t>
            </a:r>
            <a:r>
              <a:rPr lang="pl-PL" sz="2000" b="1" dirty="0" smtClean="0"/>
              <a:t>środków programu </a:t>
            </a:r>
            <a:r>
              <a:rPr lang="pl-PL" sz="2000" b="1" dirty="0" smtClean="0"/>
              <a:t>„Działaj Lokalnie” </a:t>
            </a:r>
            <a:endParaRPr lang="pl-PL" sz="2000" b="1" dirty="0" smtClean="0"/>
          </a:p>
          <a:p>
            <a:pPr lvl="0"/>
            <a:r>
              <a:rPr lang="pl-PL" sz="2000" b="1" dirty="0" smtClean="0"/>
              <a:t>Polsko-Amerykańskiej </a:t>
            </a:r>
            <a:r>
              <a:rPr lang="pl-PL" sz="2000" b="1" dirty="0" smtClean="0"/>
              <a:t>Fundacji Wolności</a:t>
            </a:r>
            <a:endParaRPr lang="pl-PL" sz="2000" b="1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739" y="3751264"/>
            <a:ext cx="3853071" cy="720000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82739" y="4707933"/>
            <a:ext cx="10033994" cy="1477328"/>
          </a:xfrm>
          <a:prstGeom prst="rect">
            <a:avLst/>
          </a:prstGeom>
          <a:ln>
            <a:solidFill>
              <a:schemeClr val="tx1"/>
            </a:solidFill>
            <a:prstDash val="lgDashDotDot"/>
          </a:ln>
        </p:spPr>
        <p:txBody>
          <a:bodyPr wrap="square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i="1" dirty="0" smtClean="0">
                <a:solidFill>
                  <a:schemeClr val="accent2">
                    <a:lumMod val="75000"/>
                  </a:schemeClr>
                </a:solidFill>
              </a:rPr>
              <a:t>Logotypy ODL i innych partnerów </a:t>
            </a:r>
          </a:p>
          <a:p>
            <a:pPr algn="ctr"/>
            <a:r>
              <a:rPr lang="pl-PL" i="1" dirty="0" smtClean="0">
                <a:solidFill>
                  <a:schemeClr val="accent2">
                    <a:lumMod val="75000"/>
                  </a:schemeClr>
                </a:solidFill>
              </a:rPr>
              <a:t>(mogą się również pojawić na odrębnej planszy, jeśli jest ich więcej) </a:t>
            </a:r>
          </a:p>
          <a:p>
            <a:pPr algn="ctr"/>
            <a:endParaRPr lang="pl-PL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pl-PL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pl-PL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902" y="6322482"/>
            <a:ext cx="1188563" cy="415850"/>
          </a:xfrm>
          <a:prstGeom prst="rect">
            <a:avLst/>
          </a:prstGeom>
        </p:spPr>
      </p:pic>
      <p:sp>
        <p:nvSpPr>
          <p:cNvPr id="10" name="Podtytuł 2"/>
          <p:cNvSpPr>
            <a:spLocks noGrp="1"/>
          </p:cNvSpPr>
          <p:nvPr/>
        </p:nvSpPr>
        <p:spPr>
          <a:xfrm>
            <a:off x="3852443" y="6254951"/>
            <a:ext cx="5400600" cy="55091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Ten utwór jest dostępny na licencji </a:t>
            </a:r>
            <a:r>
              <a:rPr lang="pl-PL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Creative </a:t>
            </a:r>
            <a:r>
              <a:rPr lang="pl-PL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Commons</a:t>
            </a:r>
            <a:r>
              <a:rPr lang="pl-PL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pl-PL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l-PL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Uznanie autorstwa – Użycie </a:t>
            </a:r>
            <a:r>
              <a:rPr lang="pl-PL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niekomercyjne 4.0 </a:t>
            </a:r>
            <a:r>
              <a:rPr lang="pl-PL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pl-PL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CC BY-NC </a:t>
            </a:r>
            <a:r>
              <a:rPr lang="pl-PL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4.0)</a:t>
            </a:r>
            <a:endParaRPr lang="pl-PL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68462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40</Words>
  <Application>Microsoft Office PowerPoint</Application>
  <PresentationFormat>Panoramiczny</PresentationFormat>
  <Paragraphs>6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Renata Aderek-Zielińska</dc:creator>
  <cp:lastModifiedBy>Renata Aderek-Zielińska</cp:lastModifiedBy>
  <cp:revision>2</cp:revision>
  <dcterms:created xsi:type="dcterms:W3CDTF">2022-04-27T12:45:17Z</dcterms:created>
  <dcterms:modified xsi:type="dcterms:W3CDTF">2022-04-27T12:51:45Z</dcterms:modified>
</cp:coreProperties>
</file>