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83" r:id="rId3"/>
    <p:sldId id="358" r:id="rId4"/>
    <p:sldId id="369" r:id="rId5"/>
    <p:sldId id="362" r:id="rId6"/>
    <p:sldId id="364" r:id="rId7"/>
    <p:sldId id="366" r:id="rId8"/>
    <p:sldId id="368" r:id="rId9"/>
    <p:sldId id="370" r:id="rId10"/>
    <p:sldId id="371" r:id="rId11"/>
    <p:sldId id="372" r:id="rId12"/>
    <p:sldId id="335" r:id="rId13"/>
    <p:sldId id="336" r:id="rId14"/>
    <p:sldId id="337" r:id="rId15"/>
    <p:sldId id="338" r:id="rId16"/>
    <p:sldId id="339" r:id="rId17"/>
    <p:sldId id="340" r:id="rId18"/>
    <p:sldId id="341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281" r:id="rId41"/>
    <p:sldId id="373" r:id="rId42"/>
    <p:sldId id="376" r:id="rId43"/>
    <p:sldId id="377" r:id="rId44"/>
    <p:sldId id="380" r:id="rId45"/>
    <p:sldId id="283" r:id="rId46"/>
    <p:sldId id="284" r:id="rId47"/>
    <p:sldId id="353" r:id="rId48"/>
    <p:sldId id="379" r:id="rId49"/>
    <p:sldId id="381" r:id="rId50"/>
    <p:sldId id="382" r:id="rId51"/>
    <p:sldId id="261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4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svg"/><Relationship Id="rId1" Type="http://schemas.openxmlformats.org/officeDocument/2006/relationships/image" Target="../media/image97.png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svg"/><Relationship Id="rId1" Type="http://schemas.openxmlformats.org/officeDocument/2006/relationships/image" Target="../media/image93.png"/><Relationship Id="rId4" Type="http://schemas.openxmlformats.org/officeDocument/2006/relationships/image" Target="../media/image9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svg"/><Relationship Id="rId1" Type="http://schemas.openxmlformats.org/officeDocument/2006/relationships/image" Target="../media/image97.png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svg"/><Relationship Id="rId1" Type="http://schemas.openxmlformats.org/officeDocument/2006/relationships/image" Target="../media/image75.png"/><Relationship Id="rId6" Type="http://schemas.openxmlformats.org/officeDocument/2006/relationships/image" Target="../media/image80.svg"/><Relationship Id="rId5" Type="http://schemas.openxmlformats.org/officeDocument/2006/relationships/image" Target="../media/image79.png"/><Relationship Id="rId4" Type="http://schemas.openxmlformats.org/officeDocument/2006/relationships/image" Target="../media/image78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svg"/><Relationship Id="rId1" Type="http://schemas.openxmlformats.org/officeDocument/2006/relationships/image" Target="../media/image87.png"/><Relationship Id="rId6" Type="http://schemas.openxmlformats.org/officeDocument/2006/relationships/image" Target="../media/image92.svg"/><Relationship Id="rId5" Type="http://schemas.openxmlformats.org/officeDocument/2006/relationships/image" Target="../media/image91.png"/><Relationship Id="rId4" Type="http://schemas.openxmlformats.org/officeDocument/2006/relationships/image" Target="../media/image90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svg"/><Relationship Id="rId1" Type="http://schemas.openxmlformats.org/officeDocument/2006/relationships/image" Target="../media/image93.png"/><Relationship Id="rId4" Type="http://schemas.openxmlformats.org/officeDocument/2006/relationships/image" Target="../media/image9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616D19-EE52-4C2E-B9E6-D1F9498AD4D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F309D30-5C38-4969-AC87-AD84C4EB40A9}">
      <dgm:prSet/>
      <dgm:spPr/>
      <dgm:t>
        <a:bodyPr/>
        <a:lstStyle/>
        <a:p>
          <a:r>
            <a:rPr lang="pl-PL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Stowarzyszenie Lokalna Grupa Działania Kraina Trzech Rzek zostało powołane na czas nieokreślony 11 czerwca 2008 roku przez 75 członków założycieli. Stowarzyszenie nie posiada innych jednostek organizacyjnych</a:t>
          </a:r>
          <a:endParaRPr lang="en-US" dirty="0"/>
        </a:p>
      </dgm:t>
    </dgm:pt>
    <dgm:pt modelId="{4F2D7312-813A-4764-B058-E9A2F5932C4D}" type="parTrans" cxnId="{651CC2BF-24C4-4A86-A467-9EA0ACA916C5}">
      <dgm:prSet/>
      <dgm:spPr/>
      <dgm:t>
        <a:bodyPr/>
        <a:lstStyle/>
        <a:p>
          <a:endParaRPr lang="en-US"/>
        </a:p>
      </dgm:t>
    </dgm:pt>
    <dgm:pt modelId="{323085B9-7092-41FE-A4E4-018FB2D3307E}" type="sibTrans" cxnId="{651CC2BF-24C4-4A86-A467-9EA0ACA916C5}">
      <dgm:prSet/>
      <dgm:spPr/>
      <dgm:t>
        <a:bodyPr/>
        <a:lstStyle/>
        <a:p>
          <a:endParaRPr lang="en-US"/>
        </a:p>
      </dgm:t>
    </dgm:pt>
    <dgm:pt modelId="{364E282E-2668-449D-9EA8-F4182B777B51}">
      <dgm:prSet/>
      <dgm:spPr/>
      <dgm:t>
        <a:bodyPr/>
        <a:lstStyle/>
        <a:p>
          <a:r>
            <a:rPr lang="pl-PL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KRS 0000311997, REGON 301012220, </a:t>
          </a:r>
        </a:p>
        <a:p>
          <a:r>
            <a:rPr lang="pl-PL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NIP 6060065696</a:t>
          </a:r>
          <a:endParaRPr lang="en-US" dirty="0"/>
        </a:p>
      </dgm:t>
    </dgm:pt>
    <dgm:pt modelId="{CEFC144E-40DC-43B2-AA4E-3893600800EF}" type="parTrans" cxnId="{A39627B6-5638-4890-B03F-4A96000322EE}">
      <dgm:prSet/>
      <dgm:spPr/>
      <dgm:t>
        <a:bodyPr/>
        <a:lstStyle/>
        <a:p>
          <a:endParaRPr lang="en-US"/>
        </a:p>
      </dgm:t>
    </dgm:pt>
    <dgm:pt modelId="{13808DA8-3B8F-409C-9F34-564D57C3865A}" type="sibTrans" cxnId="{A39627B6-5638-4890-B03F-4A96000322EE}">
      <dgm:prSet/>
      <dgm:spPr/>
      <dgm:t>
        <a:bodyPr/>
        <a:lstStyle/>
        <a:p>
          <a:endParaRPr lang="en-US"/>
        </a:p>
      </dgm:t>
    </dgm:pt>
    <dgm:pt modelId="{A4B2C24D-0701-476B-8267-F9A774D2A20B}">
      <dgm:prSet/>
      <dgm:spPr/>
      <dgm:t>
        <a:bodyPr/>
        <a:lstStyle/>
        <a:p>
          <a:r>
            <a:rPr lang="pl-PL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Według stanu na 31 grudnia 2019 roku, Stowarzyszenie liczyło 354 członków</a:t>
          </a:r>
          <a:endParaRPr lang="en-US" dirty="0"/>
        </a:p>
      </dgm:t>
    </dgm:pt>
    <dgm:pt modelId="{883B50E8-8965-467D-8F22-CFF45E1251E3}" type="parTrans" cxnId="{3099D859-4BDD-4A8A-9815-E55AD61B3241}">
      <dgm:prSet/>
      <dgm:spPr/>
      <dgm:t>
        <a:bodyPr/>
        <a:lstStyle/>
        <a:p>
          <a:endParaRPr lang="en-US"/>
        </a:p>
      </dgm:t>
    </dgm:pt>
    <dgm:pt modelId="{D5EC58B3-5122-4F55-B443-AAEB15843725}" type="sibTrans" cxnId="{3099D859-4BDD-4A8A-9815-E55AD61B3241}">
      <dgm:prSet/>
      <dgm:spPr/>
      <dgm:t>
        <a:bodyPr/>
        <a:lstStyle/>
        <a:p>
          <a:endParaRPr lang="en-US"/>
        </a:p>
      </dgm:t>
    </dgm:pt>
    <dgm:pt modelId="{D4CA5AF9-7480-4B00-889D-7D1C6AC65490}" type="pres">
      <dgm:prSet presAssocID="{73616D19-EE52-4C2E-B9E6-D1F9498AD4D7}" presName="root" presStyleCnt="0">
        <dgm:presLayoutVars>
          <dgm:dir/>
          <dgm:resizeHandles val="exact"/>
        </dgm:presLayoutVars>
      </dgm:prSet>
      <dgm:spPr/>
    </dgm:pt>
    <dgm:pt modelId="{BD4792D8-762B-4EBE-8027-354B2004C329}" type="pres">
      <dgm:prSet presAssocID="{3F309D30-5C38-4969-AC87-AD84C4EB40A9}" presName="compNode" presStyleCnt="0"/>
      <dgm:spPr/>
    </dgm:pt>
    <dgm:pt modelId="{E5F9E578-1DA5-4BA7-958B-94AC18BD2DDA}" type="pres">
      <dgm:prSet presAssocID="{3F309D30-5C38-4969-AC87-AD84C4EB40A9}" presName="bgRect" presStyleLbl="bgShp" presStyleIdx="0" presStyleCnt="3"/>
      <dgm:spPr/>
    </dgm:pt>
    <dgm:pt modelId="{A23F4E82-4E0C-4D1F-A409-8776547CFA83}" type="pres">
      <dgm:prSet presAssocID="{3F309D30-5C38-4969-AC87-AD84C4EB40A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óro"/>
        </a:ext>
      </dgm:extLst>
    </dgm:pt>
    <dgm:pt modelId="{A3AECAC9-959B-4DCC-9FF7-A9ADDEF8C990}" type="pres">
      <dgm:prSet presAssocID="{3F309D30-5C38-4969-AC87-AD84C4EB40A9}" presName="spaceRect" presStyleCnt="0"/>
      <dgm:spPr/>
    </dgm:pt>
    <dgm:pt modelId="{B172A198-AC50-4572-87DF-1CCD418F0E10}" type="pres">
      <dgm:prSet presAssocID="{3F309D30-5C38-4969-AC87-AD84C4EB40A9}" presName="parTx" presStyleLbl="revTx" presStyleIdx="0" presStyleCnt="3">
        <dgm:presLayoutVars>
          <dgm:chMax val="0"/>
          <dgm:chPref val="0"/>
        </dgm:presLayoutVars>
      </dgm:prSet>
      <dgm:spPr/>
    </dgm:pt>
    <dgm:pt modelId="{EC4C6112-B1FB-40DA-9C2A-222E79DA2EB5}" type="pres">
      <dgm:prSet presAssocID="{323085B9-7092-41FE-A4E4-018FB2D3307E}" presName="sibTrans" presStyleCnt="0"/>
      <dgm:spPr/>
    </dgm:pt>
    <dgm:pt modelId="{63541556-7BAA-4292-A1EF-83A6E271F5E8}" type="pres">
      <dgm:prSet presAssocID="{364E282E-2668-449D-9EA8-F4182B777B51}" presName="compNode" presStyleCnt="0"/>
      <dgm:spPr/>
    </dgm:pt>
    <dgm:pt modelId="{4805DB65-9B76-4C48-A7BB-95D902B10F24}" type="pres">
      <dgm:prSet presAssocID="{364E282E-2668-449D-9EA8-F4182B777B51}" presName="bgRect" presStyleLbl="bgShp" presStyleIdx="1" presStyleCnt="3"/>
      <dgm:spPr/>
    </dgm:pt>
    <dgm:pt modelId="{7B36C7D7-BF46-442E-8F83-EC09FC9919D1}" type="pres">
      <dgm:prSet presAssocID="{364E282E-2668-449D-9EA8-F4182B777B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łotek sędziowski"/>
        </a:ext>
      </dgm:extLst>
    </dgm:pt>
    <dgm:pt modelId="{B79B31FC-0FAE-4580-AEFC-C5F3E3ADE18F}" type="pres">
      <dgm:prSet presAssocID="{364E282E-2668-449D-9EA8-F4182B777B51}" presName="spaceRect" presStyleCnt="0"/>
      <dgm:spPr/>
    </dgm:pt>
    <dgm:pt modelId="{39A8D81C-F326-494B-B3E6-FEE0325B6BB1}" type="pres">
      <dgm:prSet presAssocID="{364E282E-2668-449D-9EA8-F4182B777B51}" presName="parTx" presStyleLbl="revTx" presStyleIdx="1" presStyleCnt="3">
        <dgm:presLayoutVars>
          <dgm:chMax val="0"/>
          <dgm:chPref val="0"/>
        </dgm:presLayoutVars>
      </dgm:prSet>
      <dgm:spPr/>
    </dgm:pt>
    <dgm:pt modelId="{DC6D9D41-EABC-4CD5-9B76-69F8664BF22F}" type="pres">
      <dgm:prSet presAssocID="{13808DA8-3B8F-409C-9F34-564D57C3865A}" presName="sibTrans" presStyleCnt="0"/>
      <dgm:spPr/>
    </dgm:pt>
    <dgm:pt modelId="{97B79549-81F7-4E60-8117-E2437FD4FD0E}" type="pres">
      <dgm:prSet presAssocID="{A4B2C24D-0701-476B-8267-F9A774D2A20B}" presName="compNode" presStyleCnt="0"/>
      <dgm:spPr/>
    </dgm:pt>
    <dgm:pt modelId="{E320FAA4-FB6D-44DD-8B69-4D6D88F9B1C2}" type="pres">
      <dgm:prSet presAssocID="{A4B2C24D-0701-476B-8267-F9A774D2A20B}" presName="bgRect" presStyleLbl="bgShp" presStyleIdx="2" presStyleCnt="3"/>
      <dgm:spPr/>
    </dgm:pt>
    <dgm:pt modelId="{AF9D2B31-DF44-419F-825A-C28746016E54}" type="pres">
      <dgm:prSet presAssocID="{A4B2C24D-0701-476B-8267-F9A774D2A2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żytkownicy"/>
        </a:ext>
      </dgm:extLst>
    </dgm:pt>
    <dgm:pt modelId="{9CD43FC4-9542-49E4-93F7-433610D09B4B}" type="pres">
      <dgm:prSet presAssocID="{A4B2C24D-0701-476B-8267-F9A774D2A20B}" presName="spaceRect" presStyleCnt="0"/>
      <dgm:spPr/>
    </dgm:pt>
    <dgm:pt modelId="{9F76428B-3F1A-4958-961C-8AD33085C204}" type="pres">
      <dgm:prSet presAssocID="{A4B2C24D-0701-476B-8267-F9A774D2A20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07DBE22-8494-48FB-ABEA-38976141A197}" type="presOf" srcId="{A4B2C24D-0701-476B-8267-F9A774D2A20B}" destId="{9F76428B-3F1A-4958-961C-8AD33085C204}" srcOrd="0" destOrd="0" presId="urn:microsoft.com/office/officeart/2018/2/layout/IconVerticalSolidList"/>
    <dgm:cxn modelId="{A680C762-DCC1-4519-8649-30457C5677F3}" type="presOf" srcId="{364E282E-2668-449D-9EA8-F4182B777B51}" destId="{39A8D81C-F326-494B-B3E6-FEE0325B6BB1}" srcOrd="0" destOrd="0" presId="urn:microsoft.com/office/officeart/2018/2/layout/IconVerticalSolidList"/>
    <dgm:cxn modelId="{E1BE974E-42BE-4D1D-9466-B97D4D535F99}" type="presOf" srcId="{73616D19-EE52-4C2E-B9E6-D1F9498AD4D7}" destId="{D4CA5AF9-7480-4B00-889D-7D1C6AC65490}" srcOrd="0" destOrd="0" presId="urn:microsoft.com/office/officeart/2018/2/layout/IconVerticalSolidList"/>
    <dgm:cxn modelId="{3099D859-4BDD-4A8A-9815-E55AD61B3241}" srcId="{73616D19-EE52-4C2E-B9E6-D1F9498AD4D7}" destId="{A4B2C24D-0701-476B-8267-F9A774D2A20B}" srcOrd="2" destOrd="0" parTransId="{883B50E8-8965-467D-8F22-CFF45E1251E3}" sibTransId="{D5EC58B3-5122-4F55-B443-AAEB15843725}"/>
    <dgm:cxn modelId="{A39627B6-5638-4890-B03F-4A96000322EE}" srcId="{73616D19-EE52-4C2E-B9E6-D1F9498AD4D7}" destId="{364E282E-2668-449D-9EA8-F4182B777B51}" srcOrd="1" destOrd="0" parTransId="{CEFC144E-40DC-43B2-AA4E-3893600800EF}" sibTransId="{13808DA8-3B8F-409C-9F34-564D57C3865A}"/>
    <dgm:cxn modelId="{651CC2BF-24C4-4A86-A467-9EA0ACA916C5}" srcId="{73616D19-EE52-4C2E-B9E6-D1F9498AD4D7}" destId="{3F309D30-5C38-4969-AC87-AD84C4EB40A9}" srcOrd="0" destOrd="0" parTransId="{4F2D7312-813A-4764-B058-E9A2F5932C4D}" sibTransId="{323085B9-7092-41FE-A4E4-018FB2D3307E}"/>
    <dgm:cxn modelId="{6B44C9F7-8040-48E8-ABFB-E1EE679E0FA9}" type="presOf" srcId="{3F309D30-5C38-4969-AC87-AD84C4EB40A9}" destId="{B172A198-AC50-4572-87DF-1CCD418F0E10}" srcOrd="0" destOrd="0" presId="urn:microsoft.com/office/officeart/2018/2/layout/IconVerticalSolidList"/>
    <dgm:cxn modelId="{371469CA-D46C-4555-A057-5A28A809DE1C}" type="presParOf" srcId="{D4CA5AF9-7480-4B00-889D-7D1C6AC65490}" destId="{BD4792D8-762B-4EBE-8027-354B2004C329}" srcOrd="0" destOrd="0" presId="urn:microsoft.com/office/officeart/2018/2/layout/IconVerticalSolidList"/>
    <dgm:cxn modelId="{1E7BA1AD-31C7-4893-A84C-A0B790C88BAA}" type="presParOf" srcId="{BD4792D8-762B-4EBE-8027-354B2004C329}" destId="{E5F9E578-1DA5-4BA7-958B-94AC18BD2DDA}" srcOrd="0" destOrd="0" presId="urn:microsoft.com/office/officeart/2018/2/layout/IconVerticalSolidList"/>
    <dgm:cxn modelId="{520411F9-C3CA-4F9C-A0B6-8B5061CC9984}" type="presParOf" srcId="{BD4792D8-762B-4EBE-8027-354B2004C329}" destId="{A23F4E82-4E0C-4D1F-A409-8776547CFA83}" srcOrd="1" destOrd="0" presId="urn:microsoft.com/office/officeart/2018/2/layout/IconVerticalSolidList"/>
    <dgm:cxn modelId="{49421BEF-6455-461E-B214-1A7E160D4C6B}" type="presParOf" srcId="{BD4792D8-762B-4EBE-8027-354B2004C329}" destId="{A3AECAC9-959B-4DCC-9FF7-A9ADDEF8C990}" srcOrd="2" destOrd="0" presId="urn:microsoft.com/office/officeart/2018/2/layout/IconVerticalSolidList"/>
    <dgm:cxn modelId="{3F259C55-94B8-4693-B875-55979B562491}" type="presParOf" srcId="{BD4792D8-762B-4EBE-8027-354B2004C329}" destId="{B172A198-AC50-4572-87DF-1CCD418F0E10}" srcOrd="3" destOrd="0" presId="urn:microsoft.com/office/officeart/2018/2/layout/IconVerticalSolidList"/>
    <dgm:cxn modelId="{6F96FC0C-EE7B-4F44-9896-1F3E1BFA1655}" type="presParOf" srcId="{D4CA5AF9-7480-4B00-889D-7D1C6AC65490}" destId="{EC4C6112-B1FB-40DA-9C2A-222E79DA2EB5}" srcOrd="1" destOrd="0" presId="urn:microsoft.com/office/officeart/2018/2/layout/IconVerticalSolidList"/>
    <dgm:cxn modelId="{FCD5FF9E-4EEA-4608-8451-A71BFBDE9AA6}" type="presParOf" srcId="{D4CA5AF9-7480-4B00-889D-7D1C6AC65490}" destId="{63541556-7BAA-4292-A1EF-83A6E271F5E8}" srcOrd="2" destOrd="0" presId="urn:microsoft.com/office/officeart/2018/2/layout/IconVerticalSolidList"/>
    <dgm:cxn modelId="{8D2639F0-BF1B-46C8-B92F-AB2A769FED59}" type="presParOf" srcId="{63541556-7BAA-4292-A1EF-83A6E271F5E8}" destId="{4805DB65-9B76-4C48-A7BB-95D902B10F24}" srcOrd="0" destOrd="0" presId="urn:microsoft.com/office/officeart/2018/2/layout/IconVerticalSolidList"/>
    <dgm:cxn modelId="{4DC2C0A3-0759-4843-A56D-BF936479AA80}" type="presParOf" srcId="{63541556-7BAA-4292-A1EF-83A6E271F5E8}" destId="{7B36C7D7-BF46-442E-8F83-EC09FC9919D1}" srcOrd="1" destOrd="0" presId="urn:microsoft.com/office/officeart/2018/2/layout/IconVerticalSolidList"/>
    <dgm:cxn modelId="{767843D2-3479-4D15-A846-AC0386E1C9EB}" type="presParOf" srcId="{63541556-7BAA-4292-A1EF-83A6E271F5E8}" destId="{B79B31FC-0FAE-4580-AEFC-C5F3E3ADE18F}" srcOrd="2" destOrd="0" presId="urn:microsoft.com/office/officeart/2018/2/layout/IconVerticalSolidList"/>
    <dgm:cxn modelId="{5697B4C3-6B69-44EC-A768-0323BD57BB18}" type="presParOf" srcId="{63541556-7BAA-4292-A1EF-83A6E271F5E8}" destId="{39A8D81C-F326-494B-B3E6-FEE0325B6BB1}" srcOrd="3" destOrd="0" presId="urn:microsoft.com/office/officeart/2018/2/layout/IconVerticalSolidList"/>
    <dgm:cxn modelId="{E4771397-262D-40B4-A08F-92AA142B3EA5}" type="presParOf" srcId="{D4CA5AF9-7480-4B00-889D-7D1C6AC65490}" destId="{DC6D9D41-EABC-4CD5-9B76-69F8664BF22F}" srcOrd="3" destOrd="0" presId="urn:microsoft.com/office/officeart/2018/2/layout/IconVerticalSolidList"/>
    <dgm:cxn modelId="{25B951A6-6628-4207-8F3D-90C96C1387EA}" type="presParOf" srcId="{D4CA5AF9-7480-4B00-889D-7D1C6AC65490}" destId="{97B79549-81F7-4E60-8117-E2437FD4FD0E}" srcOrd="4" destOrd="0" presId="urn:microsoft.com/office/officeart/2018/2/layout/IconVerticalSolidList"/>
    <dgm:cxn modelId="{B5AA68AA-E86C-4DE3-BED5-B2AA2BE187EF}" type="presParOf" srcId="{97B79549-81F7-4E60-8117-E2437FD4FD0E}" destId="{E320FAA4-FB6D-44DD-8B69-4D6D88F9B1C2}" srcOrd="0" destOrd="0" presId="urn:microsoft.com/office/officeart/2018/2/layout/IconVerticalSolidList"/>
    <dgm:cxn modelId="{18374918-1254-42CB-9BA4-BAB1E67B1EA7}" type="presParOf" srcId="{97B79549-81F7-4E60-8117-E2437FD4FD0E}" destId="{AF9D2B31-DF44-419F-825A-C28746016E54}" srcOrd="1" destOrd="0" presId="urn:microsoft.com/office/officeart/2018/2/layout/IconVerticalSolidList"/>
    <dgm:cxn modelId="{2AED1713-80CE-4F25-B20F-4877DBBF8043}" type="presParOf" srcId="{97B79549-81F7-4E60-8117-E2437FD4FD0E}" destId="{9CD43FC4-9542-49E4-93F7-433610D09B4B}" srcOrd="2" destOrd="0" presId="urn:microsoft.com/office/officeart/2018/2/layout/IconVerticalSolidList"/>
    <dgm:cxn modelId="{80F1E21B-100B-45F4-9FA0-B7D2246EAD7C}" type="presParOf" srcId="{97B79549-81F7-4E60-8117-E2437FD4FD0E}" destId="{9F76428B-3F1A-4958-961C-8AD33085C2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3616D19-EE52-4C2E-B9E6-D1F9498AD4D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F309D30-5C38-4969-AC87-AD84C4EB40A9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/>
            <a:t>Stan zatrudnienia </a:t>
          </a:r>
          <a:r>
            <a:rPr lang="pl-PL"/>
            <a:t>Pracownicy etatowi: Kierownik biura, Specjalista ds. wdrażania LSR, Specjalista ds. administracji, promocji i realizacji projektów (od 24 maja na urlopie macierzyńskim) specjalista ds. organizacyjnych i administracji (od 1 lipca 2019 r.).</a:t>
          </a:r>
          <a:endParaRPr lang="en-US"/>
        </a:p>
      </dgm:t>
    </dgm:pt>
    <dgm:pt modelId="{4F2D7312-813A-4764-B058-E9A2F5932C4D}" type="parTrans" cxnId="{651CC2BF-24C4-4A86-A467-9EA0ACA916C5}">
      <dgm:prSet/>
      <dgm:spPr/>
      <dgm:t>
        <a:bodyPr/>
        <a:lstStyle/>
        <a:p>
          <a:endParaRPr lang="en-US"/>
        </a:p>
      </dgm:t>
    </dgm:pt>
    <dgm:pt modelId="{323085B9-7092-41FE-A4E4-018FB2D3307E}" type="sibTrans" cxnId="{651CC2BF-24C4-4A86-A467-9EA0ACA916C5}">
      <dgm:prSet/>
      <dgm:spPr/>
      <dgm:t>
        <a:bodyPr/>
        <a:lstStyle/>
        <a:p>
          <a:endParaRPr lang="en-US"/>
        </a:p>
      </dgm:t>
    </dgm:pt>
    <dgm:pt modelId="{364E282E-2668-449D-9EA8-F4182B777B51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/>
            <a:t>Majątek stowarzyszenia. </a:t>
          </a:r>
          <a:r>
            <a:rPr lang="pl-PL"/>
            <a:t>Do dnia 31 grudnia 2019 roku Stowarzyszenie nie zakupiło żadnych środków trwałych.</a:t>
          </a:r>
          <a:endParaRPr lang="en-US"/>
        </a:p>
      </dgm:t>
    </dgm:pt>
    <dgm:pt modelId="{CEFC144E-40DC-43B2-AA4E-3893600800EF}" type="parTrans" cxnId="{A39627B6-5638-4890-B03F-4A96000322EE}">
      <dgm:prSet/>
      <dgm:spPr/>
      <dgm:t>
        <a:bodyPr/>
        <a:lstStyle/>
        <a:p>
          <a:endParaRPr lang="en-US"/>
        </a:p>
      </dgm:t>
    </dgm:pt>
    <dgm:pt modelId="{13808DA8-3B8F-409C-9F34-564D57C3865A}" type="sibTrans" cxnId="{A39627B6-5638-4890-B03F-4A96000322EE}">
      <dgm:prSet/>
      <dgm:spPr/>
      <dgm:t>
        <a:bodyPr/>
        <a:lstStyle/>
        <a:p>
          <a:endParaRPr lang="en-US"/>
        </a:p>
      </dgm:t>
    </dgm:pt>
    <dgm:pt modelId="{442CE062-FBD5-4981-A4A8-9879ED5BC193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/>
            <a:t>Zobowiązania stowarzyszenia. </a:t>
          </a:r>
          <a:r>
            <a:rPr lang="pl-PL"/>
            <a:t>Na dzień 31 grudnia 2019 roku, Stowarzyszenie posiadało bieżące zobowiązania w ZUS i US dotyczące opłaty pochodnych wynagrodzeń.</a:t>
          </a:r>
          <a:endParaRPr lang="en-US"/>
        </a:p>
      </dgm:t>
    </dgm:pt>
    <dgm:pt modelId="{F259E2EE-D18E-4E5C-BD8F-F591B9B0B61F}" type="parTrans" cxnId="{F78F0CE0-5677-4A69-9553-8D95B2974CB9}">
      <dgm:prSet/>
      <dgm:spPr/>
      <dgm:t>
        <a:bodyPr/>
        <a:lstStyle/>
        <a:p>
          <a:endParaRPr lang="pl-PL"/>
        </a:p>
      </dgm:t>
    </dgm:pt>
    <dgm:pt modelId="{3713194A-679D-4033-A3FA-AA72714C44E4}" type="sibTrans" cxnId="{F78F0CE0-5677-4A69-9553-8D95B2974CB9}">
      <dgm:prSet/>
      <dgm:spPr/>
      <dgm:t>
        <a:bodyPr/>
        <a:lstStyle/>
        <a:p>
          <a:endParaRPr lang="pl-PL"/>
        </a:p>
      </dgm:t>
    </dgm:pt>
    <dgm:pt modelId="{7CA6E97A-FDC7-4DE1-AF64-329FC89EC126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/>
            <a:t>Informacje o przeprowadzonych kontrolach. </a:t>
          </a:r>
          <a:r>
            <a:rPr lang="pl-PL"/>
            <a:t>02.09.2019 r. Kontrola w zakresie realizacji zobowiązań wynikających z umowy o warunkach i sposobie realizacji strategii rozwoju lokalnego kierowanego przez społeczność. Nie stwierdzono nieprawidłowości w realizacji umowy.</a:t>
          </a:r>
          <a:endParaRPr lang="en-US"/>
        </a:p>
      </dgm:t>
    </dgm:pt>
    <dgm:pt modelId="{3E878EB5-454D-4126-9BCA-9D62633DD96D}" type="parTrans" cxnId="{331B9F9A-B6F0-4FAD-89CC-0A03015DCC89}">
      <dgm:prSet/>
      <dgm:spPr/>
      <dgm:t>
        <a:bodyPr/>
        <a:lstStyle/>
        <a:p>
          <a:endParaRPr lang="pl-PL"/>
        </a:p>
      </dgm:t>
    </dgm:pt>
    <dgm:pt modelId="{A1AECE8A-C02B-4041-A1C2-D781A8543056}" type="sibTrans" cxnId="{331B9F9A-B6F0-4FAD-89CC-0A03015DCC89}">
      <dgm:prSet/>
      <dgm:spPr/>
      <dgm:t>
        <a:bodyPr/>
        <a:lstStyle/>
        <a:p>
          <a:endParaRPr lang="pl-PL"/>
        </a:p>
      </dgm:t>
    </dgm:pt>
    <dgm:pt modelId="{D4CA5AF9-7480-4B00-889D-7D1C6AC65490}" type="pres">
      <dgm:prSet presAssocID="{73616D19-EE52-4C2E-B9E6-D1F9498AD4D7}" presName="root" presStyleCnt="0">
        <dgm:presLayoutVars>
          <dgm:dir/>
          <dgm:resizeHandles val="exact"/>
        </dgm:presLayoutVars>
      </dgm:prSet>
      <dgm:spPr/>
    </dgm:pt>
    <dgm:pt modelId="{BD4792D8-762B-4EBE-8027-354B2004C329}" type="pres">
      <dgm:prSet presAssocID="{3F309D30-5C38-4969-AC87-AD84C4EB40A9}" presName="compNode" presStyleCnt="0"/>
      <dgm:spPr/>
    </dgm:pt>
    <dgm:pt modelId="{E5F9E578-1DA5-4BA7-958B-94AC18BD2DDA}" type="pres">
      <dgm:prSet presAssocID="{3F309D30-5C38-4969-AC87-AD84C4EB40A9}" presName="bgRect" presStyleLbl="bgShp" presStyleIdx="0" presStyleCnt="4"/>
      <dgm:spPr/>
    </dgm:pt>
    <dgm:pt modelId="{A23F4E82-4E0C-4D1F-A409-8776547CFA83}" type="pres">
      <dgm:prSet presAssocID="{3F309D30-5C38-4969-AC87-AD84C4EB40A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la posiedzeń"/>
        </a:ext>
      </dgm:extLst>
    </dgm:pt>
    <dgm:pt modelId="{A3AECAC9-959B-4DCC-9FF7-A9ADDEF8C990}" type="pres">
      <dgm:prSet presAssocID="{3F309D30-5C38-4969-AC87-AD84C4EB40A9}" presName="spaceRect" presStyleCnt="0"/>
      <dgm:spPr/>
    </dgm:pt>
    <dgm:pt modelId="{B172A198-AC50-4572-87DF-1CCD418F0E10}" type="pres">
      <dgm:prSet presAssocID="{3F309D30-5C38-4969-AC87-AD84C4EB40A9}" presName="parTx" presStyleLbl="revTx" presStyleIdx="0" presStyleCnt="4">
        <dgm:presLayoutVars>
          <dgm:chMax val="0"/>
          <dgm:chPref val="0"/>
        </dgm:presLayoutVars>
      </dgm:prSet>
      <dgm:spPr/>
    </dgm:pt>
    <dgm:pt modelId="{EC4C6112-B1FB-40DA-9C2A-222E79DA2EB5}" type="pres">
      <dgm:prSet presAssocID="{323085B9-7092-41FE-A4E4-018FB2D3307E}" presName="sibTrans" presStyleCnt="0"/>
      <dgm:spPr/>
    </dgm:pt>
    <dgm:pt modelId="{63541556-7BAA-4292-A1EF-83A6E271F5E8}" type="pres">
      <dgm:prSet presAssocID="{364E282E-2668-449D-9EA8-F4182B777B51}" presName="compNode" presStyleCnt="0"/>
      <dgm:spPr/>
    </dgm:pt>
    <dgm:pt modelId="{4805DB65-9B76-4C48-A7BB-95D902B10F24}" type="pres">
      <dgm:prSet presAssocID="{364E282E-2668-449D-9EA8-F4182B777B51}" presName="bgRect" presStyleLbl="bgShp" presStyleIdx="1" presStyleCnt="4"/>
      <dgm:spPr/>
    </dgm:pt>
    <dgm:pt modelId="{7B36C7D7-BF46-442E-8F83-EC09FC9919D1}" type="pres">
      <dgm:prSet presAssocID="{364E282E-2668-449D-9EA8-F4182B777B51}" presName="iconRect" presStyleLbl="node1" presStyleIdx="1" presStyleCnt="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B79B31FC-0FAE-4580-AEFC-C5F3E3ADE18F}" type="pres">
      <dgm:prSet presAssocID="{364E282E-2668-449D-9EA8-F4182B777B51}" presName="spaceRect" presStyleCnt="0"/>
      <dgm:spPr/>
    </dgm:pt>
    <dgm:pt modelId="{39A8D81C-F326-494B-B3E6-FEE0325B6BB1}" type="pres">
      <dgm:prSet presAssocID="{364E282E-2668-449D-9EA8-F4182B777B51}" presName="parTx" presStyleLbl="revTx" presStyleIdx="1" presStyleCnt="4">
        <dgm:presLayoutVars>
          <dgm:chMax val="0"/>
          <dgm:chPref val="0"/>
        </dgm:presLayoutVars>
      </dgm:prSet>
      <dgm:spPr/>
    </dgm:pt>
    <dgm:pt modelId="{47CB7149-0103-447F-96AE-851F034AAC71}" type="pres">
      <dgm:prSet presAssocID="{13808DA8-3B8F-409C-9F34-564D57C3865A}" presName="sibTrans" presStyleCnt="0"/>
      <dgm:spPr/>
    </dgm:pt>
    <dgm:pt modelId="{3888319A-F634-4A2B-ABA0-0977BAEE2F03}" type="pres">
      <dgm:prSet presAssocID="{442CE062-FBD5-4981-A4A8-9879ED5BC193}" presName="compNode" presStyleCnt="0"/>
      <dgm:spPr/>
    </dgm:pt>
    <dgm:pt modelId="{B187B8AE-8022-49E9-8D75-B66445396CD3}" type="pres">
      <dgm:prSet presAssocID="{442CE062-FBD5-4981-A4A8-9879ED5BC193}" presName="bgRect" presStyleLbl="bgShp" presStyleIdx="2" presStyleCnt="4"/>
      <dgm:spPr/>
    </dgm:pt>
    <dgm:pt modelId="{E232A991-3133-47EC-9A3D-EDAE9F818BEE}" type="pres">
      <dgm:prSet presAssocID="{442CE062-FBD5-4981-A4A8-9879ED5BC19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eniądze"/>
        </a:ext>
      </dgm:extLst>
    </dgm:pt>
    <dgm:pt modelId="{A99F9EAB-5FBE-42EE-8484-C54241934655}" type="pres">
      <dgm:prSet presAssocID="{442CE062-FBD5-4981-A4A8-9879ED5BC193}" presName="spaceRect" presStyleCnt="0"/>
      <dgm:spPr/>
    </dgm:pt>
    <dgm:pt modelId="{A386BEFD-0D82-4FCA-9D8B-8396F53E6A69}" type="pres">
      <dgm:prSet presAssocID="{442CE062-FBD5-4981-A4A8-9879ED5BC193}" presName="parTx" presStyleLbl="revTx" presStyleIdx="2" presStyleCnt="4">
        <dgm:presLayoutVars>
          <dgm:chMax val="0"/>
          <dgm:chPref val="0"/>
        </dgm:presLayoutVars>
      </dgm:prSet>
      <dgm:spPr/>
    </dgm:pt>
    <dgm:pt modelId="{85C45B73-D4CE-47B0-9A0F-2578477CCA97}" type="pres">
      <dgm:prSet presAssocID="{3713194A-679D-4033-A3FA-AA72714C44E4}" presName="sibTrans" presStyleCnt="0"/>
      <dgm:spPr/>
    </dgm:pt>
    <dgm:pt modelId="{54DCAC39-3526-48FC-8C27-FA208705FEDC}" type="pres">
      <dgm:prSet presAssocID="{7CA6E97A-FDC7-4DE1-AF64-329FC89EC126}" presName="compNode" presStyleCnt="0"/>
      <dgm:spPr/>
    </dgm:pt>
    <dgm:pt modelId="{8087B908-516B-4EEE-879D-6A38114015CD}" type="pres">
      <dgm:prSet presAssocID="{7CA6E97A-FDC7-4DE1-AF64-329FC89EC126}" presName="bgRect" presStyleLbl="bgShp" presStyleIdx="3" presStyleCnt="4"/>
      <dgm:spPr/>
    </dgm:pt>
    <dgm:pt modelId="{40BF7655-A0C4-45D3-A59A-382ED31DD2E4}" type="pres">
      <dgm:prSet presAssocID="{7CA6E97A-FDC7-4DE1-AF64-329FC89EC12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kładka — zaznaczone"/>
        </a:ext>
      </dgm:extLst>
    </dgm:pt>
    <dgm:pt modelId="{A8C27C81-030A-4882-BB43-D1E751003AED}" type="pres">
      <dgm:prSet presAssocID="{7CA6E97A-FDC7-4DE1-AF64-329FC89EC126}" presName="spaceRect" presStyleCnt="0"/>
      <dgm:spPr/>
    </dgm:pt>
    <dgm:pt modelId="{D28B9D39-1239-4C1A-B138-C13EDBE61747}" type="pres">
      <dgm:prSet presAssocID="{7CA6E97A-FDC7-4DE1-AF64-329FC89EC126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680C762-DCC1-4519-8649-30457C5677F3}" type="presOf" srcId="{364E282E-2668-449D-9EA8-F4182B777B51}" destId="{39A8D81C-F326-494B-B3E6-FEE0325B6BB1}" srcOrd="0" destOrd="0" presId="urn:microsoft.com/office/officeart/2018/2/layout/IconVerticalSolidList"/>
    <dgm:cxn modelId="{E1BE974E-42BE-4D1D-9466-B97D4D535F99}" type="presOf" srcId="{73616D19-EE52-4C2E-B9E6-D1F9498AD4D7}" destId="{D4CA5AF9-7480-4B00-889D-7D1C6AC65490}" srcOrd="0" destOrd="0" presId="urn:microsoft.com/office/officeart/2018/2/layout/IconVerticalSolidList"/>
    <dgm:cxn modelId="{97930082-7C66-4BFE-AF67-680BE0C316E1}" type="presOf" srcId="{7CA6E97A-FDC7-4DE1-AF64-329FC89EC126}" destId="{D28B9D39-1239-4C1A-B138-C13EDBE61747}" srcOrd="0" destOrd="0" presId="urn:microsoft.com/office/officeart/2018/2/layout/IconVerticalSolidList"/>
    <dgm:cxn modelId="{331B9F9A-B6F0-4FAD-89CC-0A03015DCC89}" srcId="{73616D19-EE52-4C2E-B9E6-D1F9498AD4D7}" destId="{7CA6E97A-FDC7-4DE1-AF64-329FC89EC126}" srcOrd="3" destOrd="0" parTransId="{3E878EB5-454D-4126-9BCA-9D62633DD96D}" sibTransId="{A1AECE8A-C02B-4041-A1C2-D781A8543056}"/>
    <dgm:cxn modelId="{A39627B6-5638-4890-B03F-4A96000322EE}" srcId="{73616D19-EE52-4C2E-B9E6-D1F9498AD4D7}" destId="{364E282E-2668-449D-9EA8-F4182B777B51}" srcOrd="1" destOrd="0" parTransId="{CEFC144E-40DC-43B2-AA4E-3893600800EF}" sibTransId="{13808DA8-3B8F-409C-9F34-564D57C3865A}"/>
    <dgm:cxn modelId="{651CC2BF-24C4-4A86-A467-9EA0ACA916C5}" srcId="{73616D19-EE52-4C2E-B9E6-D1F9498AD4D7}" destId="{3F309D30-5C38-4969-AC87-AD84C4EB40A9}" srcOrd="0" destOrd="0" parTransId="{4F2D7312-813A-4764-B058-E9A2F5932C4D}" sibTransId="{323085B9-7092-41FE-A4E4-018FB2D3307E}"/>
    <dgm:cxn modelId="{F78F0CE0-5677-4A69-9553-8D95B2974CB9}" srcId="{73616D19-EE52-4C2E-B9E6-D1F9498AD4D7}" destId="{442CE062-FBD5-4981-A4A8-9879ED5BC193}" srcOrd="2" destOrd="0" parTransId="{F259E2EE-D18E-4E5C-BD8F-F591B9B0B61F}" sibTransId="{3713194A-679D-4033-A3FA-AA72714C44E4}"/>
    <dgm:cxn modelId="{0C4E42E0-95BE-4414-AAB7-76A424A56A52}" type="presOf" srcId="{442CE062-FBD5-4981-A4A8-9879ED5BC193}" destId="{A386BEFD-0D82-4FCA-9D8B-8396F53E6A69}" srcOrd="0" destOrd="0" presId="urn:microsoft.com/office/officeart/2018/2/layout/IconVerticalSolidList"/>
    <dgm:cxn modelId="{6B44C9F7-8040-48E8-ABFB-E1EE679E0FA9}" type="presOf" srcId="{3F309D30-5C38-4969-AC87-AD84C4EB40A9}" destId="{B172A198-AC50-4572-87DF-1CCD418F0E10}" srcOrd="0" destOrd="0" presId="urn:microsoft.com/office/officeart/2018/2/layout/IconVerticalSolidList"/>
    <dgm:cxn modelId="{371469CA-D46C-4555-A057-5A28A809DE1C}" type="presParOf" srcId="{D4CA5AF9-7480-4B00-889D-7D1C6AC65490}" destId="{BD4792D8-762B-4EBE-8027-354B2004C329}" srcOrd="0" destOrd="0" presId="urn:microsoft.com/office/officeart/2018/2/layout/IconVerticalSolidList"/>
    <dgm:cxn modelId="{1E7BA1AD-31C7-4893-A84C-A0B790C88BAA}" type="presParOf" srcId="{BD4792D8-762B-4EBE-8027-354B2004C329}" destId="{E5F9E578-1DA5-4BA7-958B-94AC18BD2DDA}" srcOrd="0" destOrd="0" presId="urn:microsoft.com/office/officeart/2018/2/layout/IconVerticalSolidList"/>
    <dgm:cxn modelId="{520411F9-C3CA-4F9C-A0B6-8B5061CC9984}" type="presParOf" srcId="{BD4792D8-762B-4EBE-8027-354B2004C329}" destId="{A23F4E82-4E0C-4D1F-A409-8776547CFA83}" srcOrd="1" destOrd="0" presId="urn:microsoft.com/office/officeart/2018/2/layout/IconVerticalSolidList"/>
    <dgm:cxn modelId="{49421BEF-6455-461E-B214-1A7E160D4C6B}" type="presParOf" srcId="{BD4792D8-762B-4EBE-8027-354B2004C329}" destId="{A3AECAC9-959B-4DCC-9FF7-A9ADDEF8C990}" srcOrd="2" destOrd="0" presId="urn:microsoft.com/office/officeart/2018/2/layout/IconVerticalSolidList"/>
    <dgm:cxn modelId="{3F259C55-94B8-4693-B875-55979B562491}" type="presParOf" srcId="{BD4792D8-762B-4EBE-8027-354B2004C329}" destId="{B172A198-AC50-4572-87DF-1CCD418F0E10}" srcOrd="3" destOrd="0" presId="urn:microsoft.com/office/officeart/2018/2/layout/IconVerticalSolidList"/>
    <dgm:cxn modelId="{6F96FC0C-EE7B-4F44-9896-1F3E1BFA1655}" type="presParOf" srcId="{D4CA5AF9-7480-4B00-889D-7D1C6AC65490}" destId="{EC4C6112-B1FB-40DA-9C2A-222E79DA2EB5}" srcOrd="1" destOrd="0" presId="urn:microsoft.com/office/officeart/2018/2/layout/IconVerticalSolidList"/>
    <dgm:cxn modelId="{FCD5FF9E-4EEA-4608-8451-A71BFBDE9AA6}" type="presParOf" srcId="{D4CA5AF9-7480-4B00-889D-7D1C6AC65490}" destId="{63541556-7BAA-4292-A1EF-83A6E271F5E8}" srcOrd="2" destOrd="0" presId="urn:microsoft.com/office/officeart/2018/2/layout/IconVerticalSolidList"/>
    <dgm:cxn modelId="{8D2639F0-BF1B-46C8-B92F-AB2A769FED59}" type="presParOf" srcId="{63541556-7BAA-4292-A1EF-83A6E271F5E8}" destId="{4805DB65-9B76-4C48-A7BB-95D902B10F24}" srcOrd="0" destOrd="0" presId="urn:microsoft.com/office/officeart/2018/2/layout/IconVerticalSolidList"/>
    <dgm:cxn modelId="{4DC2C0A3-0759-4843-A56D-BF936479AA80}" type="presParOf" srcId="{63541556-7BAA-4292-A1EF-83A6E271F5E8}" destId="{7B36C7D7-BF46-442E-8F83-EC09FC9919D1}" srcOrd="1" destOrd="0" presId="urn:microsoft.com/office/officeart/2018/2/layout/IconVerticalSolidList"/>
    <dgm:cxn modelId="{767843D2-3479-4D15-A846-AC0386E1C9EB}" type="presParOf" srcId="{63541556-7BAA-4292-A1EF-83A6E271F5E8}" destId="{B79B31FC-0FAE-4580-AEFC-C5F3E3ADE18F}" srcOrd="2" destOrd="0" presId="urn:microsoft.com/office/officeart/2018/2/layout/IconVerticalSolidList"/>
    <dgm:cxn modelId="{5697B4C3-6B69-44EC-A768-0323BD57BB18}" type="presParOf" srcId="{63541556-7BAA-4292-A1EF-83A6E271F5E8}" destId="{39A8D81C-F326-494B-B3E6-FEE0325B6BB1}" srcOrd="3" destOrd="0" presId="urn:microsoft.com/office/officeart/2018/2/layout/IconVerticalSolidList"/>
    <dgm:cxn modelId="{AB844544-7175-493C-806D-F5A127026366}" type="presParOf" srcId="{D4CA5AF9-7480-4B00-889D-7D1C6AC65490}" destId="{47CB7149-0103-447F-96AE-851F034AAC71}" srcOrd="3" destOrd="0" presId="urn:microsoft.com/office/officeart/2018/2/layout/IconVerticalSolidList"/>
    <dgm:cxn modelId="{D900070A-BE78-4323-9690-D23D53FDAF3F}" type="presParOf" srcId="{D4CA5AF9-7480-4B00-889D-7D1C6AC65490}" destId="{3888319A-F634-4A2B-ABA0-0977BAEE2F03}" srcOrd="4" destOrd="0" presId="urn:microsoft.com/office/officeart/2018/2/layout/IconVerticalSolidList"/>
    <dgm:cxn modelId="{4947F0DD-0317-446B-80A3-10C2FCF5CEA6}" type="presParOf" srcId="{3888319A-F634-4A2B-ABA0-0977BAEE2F03}" destId="{B187B8AE-8022-49E9-8D75-B66445396CD3}" srcOrd="0" destOrd="0" presId="urn:microsoft.com/office/officeart/2018/2/layout/IconVerticalSolidList"/>
    <dgm:cxn modelId="{7A85858B-8EAA-47C3-AB2A-4170EF015355}" type="presParOf" srcId="{3888319A-F634-4A2B-ABA0-0977BAEE2F03}" destId="{E232A991-3133-47EC-9A3D-EDAE9F818BEE}" srcOrd="1" destOrd="0" presId="urn:microsoft.com/office/officeart/2018/2/layout/IconVerticalSolidList"/>
    <dgm:cxn modelId="{C56531CD-8317-45A8-A874-7A9133510960}" type="presParOf" srcId="{3888319A-F634-4A2B-ABA0-0977BAEE2F03}" destId="{A99F9EAB-5FBE-42EE-8484-C54241934655}" srcOrd="2" destOrd="0" presId="urn:microsoft.com/office/officeart/2018/2/layout/IconVerticalSolidList"/>
    <dgm:cxn modelId="{11C3B641-85D3-434E-871E-D7F2FC6BBCA7}" type="presParOf" srcId="{3888319A-F634-4A2B-ABA0-0977BAEE2F03}" destId="{A386BEFD-0D82-4FCA-9D8B-8396F53E6A69}" srcOrd="3" destOrd="0" presId="urn:microsoft.com/office/officeart/2018/2/layout/IconVerticalSolidList"/>
    <dgm:cxn modelId="{D72520C6-8E0B-4893-83AA-418D18BB69B5}" type="presParOf" srcId="{D4CA5AF9-7480-4B00-889D-7D1C6AC65490}" destId="{85C45B73-D4CE-47B0-9A0F-2578477CCA97}" srcOrd="5" destOrd="0" presId="urn:microsoft.com/office/officeart/2018/2/layout/IconVerticalSolidList"/>
    <dgm:cxn modelId="{CDB30769-7612-4FDD-8399-CCDF4AACE6A5}" type="presParOf" srcId="{D4CA5AF9-7480-4B00-889D-7D1C6AC65490}" destId="{54DCAC39-3526-48FC-8C27-FA208705FEDC}" srcOrd="6" destOrd="0" presId="urn:microsoft.com/office/officeart/2018/2/layout/IconVerticalSolidList"/>
    <dgm:cxn modelId="{77B3254E-04C6-467B-A398-7E1803CCE225}" type="presParOf" srcId="{54DCAC39-3526-48FC-8C27-FA208705FEDC}" destId="{8087B908-516B-4EEE-879D-6A38114015CD}" srcOrd="0" destOrd="0" presId="urn:microsoft.com/office/officeart/2018/2/layout/IconVerticalSolidList"/>
    <dgm:cxn modelId="{6855CA4A-AAD0-4F0E-BC27-948D18F81FEB}" type="presParOf" srcId="{54DCAC39-3526-48FC-8C27-FA208705FEDC}" destId="{40BF7655-A0C4-45D3-A59A-382ED31DD2E4}" srcOrd="1" destOrd="0" presId="urn:microsoft.com/office/officeart/2018/2/layout/IconVerticalSolidList"/>
    <dgm:cxn modelId="{E4BAB993-C8EC-4677-8B22-707FECD6C663}" type="presParOf" srcId="{54DCAC39-3526-48FC-8C27-FA208705FEDC}" destId="{A8C27C81-030A-4882-BB43-D1E751003AED}" srcOrd="2" destOrd="0" presId="urn:microsoft.com/office/officeart/2018/2/layout/IconVerticalSolidList"/>
    <dgm:cxn modelId="{BB8F723B-51E3-440F-8751-E91DCC153F3A}" type="presParOf" srcId="{54DCAC39-3526-48FC-8C27-FA208705FEDC}" destId="{D28B9D39-1239-4C1A-B138-C13EDBE6174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84B31D-20A1-4AD8-833F-CDD73D467F5C}" type="doc">
      <dgm:prSet loTypeId="urn:microsoft.com/office/officeart/2005/8/layout/hierarchy3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pl-PL"/>
        </a:p>
      </dgm:t>
    </dgm:pt>
    <dgm:pt modelId="{CF7E7B49-3D3B-43EC-AB51-19765852AA73}">
      <dgm:prSet phldrT="[Tekst]"/>
      <dgm:spPr/>
      <dgm:t>
        <a:bodyPr/>
        <a:lstStyle/>
        <a:p>
          <a:r>
            <a:rPr lang="pl-PL" dirty="0"/>
            <a:t>Zarząd</a:t>
          </a:r>
        </a:p>
      </dgm:t>
    </dgm:pt>
    <dgm:pt modelId="{F9FAE539-5961-441C-80F6-E61868C7F8DC}" type="parTrans" cxnId="{9E196B26-B2A7-4624-818E-03C99C7BE37E}">
      <dgm:prSet/>
      <dgm:spPr/>
      <dgm:t>
        <a:bodyPr/>
        <a:lstStyle/>
        <a:p>
          <a:endParaRPr lang="pl-PL"/>
        </a:p>
      </dgm:t>
    </dgm:pt>
    <dgm:pt modelId="{8D02D17F-2FBB-499A-8A75-566323772FE8}" type="sibTrans" cxnId="{9E196B26-B2A7-4624-818E-03C99C7BE37E}">
      <dgm:prSet/>
      <dgm:spPr/>
      <dgm:t>
        <a:bodyPr/>
        <a:lstStyle/>
        <a:p>
          <a:endParaRPr lang="pl-PL"/>
        </a:p>
      </dgm:t>
    </dgm:pt>
    <dgm:pt modelId="{A42280E3-C617-43F0-A77C-65F32777F537}">
      <dgm:prSet phldrT="[Tekst]"/>
      <dgm:spPr/>
      <dgm:t>
        <a:bodyPr/>
        <a:lstStyle/>
        <a:p>
          <a:r>
            <a:rPr lang="pl-PL" dirty="0"/>
            <a:t>Małgorzata Najdek – Prezes Zarządu</a:t>
          </a:r>
        </a:p>
      </dgm:t>
    </dgm:pt>
    <dgm:pt modelId="{37D2BC70-4A11-47D9-AE3D-1EA208AEF9C5}" type="parTrans" cxnId="{9F69CA7A-A92F-4318-A2BF-03729121EA58}">
      <dgm:prSet/>
      <dgm:spPr/>
      <dgm:t>
        <a:bodyPr/>
        <a:lstStyle/>
        <a:p>
          <a:endParaRPr lang="pl-PL"/>
        </a:p>
      </dgm:t>
    </dgm:pt>
    <dgm:pt modelId="{93DC4F32-6DFB-438E-94D9-D24191F46F18}" type="sibTrans" cxnId="{9F69CA7A-A92F-4318-A2BF-03729121EA58}">
      <dgm:prSet/>
      <dgm:spPr/>
      <dgm:t>
        <a:bodyPr/>
        <a:lstStyle/>
        <a:p>
          <a:endParaRPr lang="pl-PL"/>
        </a:p>
      </dgm:t>
    </dgm:pt>
    <dgm:pt modelId="{C31C962F-3DC8-40D1-9F6C-87D9D4395700}">
      <dgm:prSet phldrT="[Tekst]"/>
      <dgm:spPr/>
      <dgm:t>
        <a:bodyPr/>
        <a:lstStyle/>
        <a:p>
          <a:r>
            <a:rPr lang="pl-PL" dirty="0"/>
            <a:t>Komisja Rewizyjna</a:t>
          </a:r>
        </a:p>
      </dgm:t>
    </dgm:pt>
    <dgm:pt modelId="{22CC826F-8723-4264-8F06-85C5BF9ADCEE}" type="parTrans" cxnId="{4A2CE5A1-9781-46A6-9617-7E0AACF5B75D}">
      <dgm:prSet/>
      <dgm:spPr/>
      <dgm:t>
        <a:bodyPr/>
        <a:lstStyle/>
        <a:p>
          <a:endParaRPr lang="pl-PL"/>
        </a:p>
      </dgm:t>
    </dgm:pt>
    <dgm:pt modelId="{038FE58B-32E7-478B-8EEE-66D850117366}" type="sibTrans" cxnId="{4A2CE5A1-9781-46A6-9617-7E0AACF5B75D}">
      <dgm:prSet/>
      <dgm:spPr/>
      <dgm:t>
        <a:bodyPr/>
        <a:lstStyle/>
        <a:p>
          <a:endParaRPr lang="pl-PL"/>
        </a:p>
      </dgm:t>
    </dgm:pt>
    <dgm:pt modelId="{7790A406-7CB9-48EE-888E-327FF66E0CEC}">
      <dgm:prSet phldrT="[Tekst]"/>
      <dgm:spPr/>
      <dgm:t>
        <a:bodyPr/>
        <a:lstStyle/>
        <a:p>
          <a:r>
            <a:rPr lang="pl-PL" dirty="0"/>
            <a:t>Magdalena Swoboda – Przewodnicząca Komisji Rewizyjnej</a:t>
          </a:r>
        </a:p>
      </dgm:t>
    </dgm:pt>
    <dgm:pt modelId="{A2C2BE7D-826C-4068-B104-F27315581C78}" type="parTrans" cxnId="{B1063A34-C3A7-4093-A124-7305953D5B40}">
      <dgm:prSet/>
      <dgm:spPr/>
      <dgm:t>
        <a:bodyPr/>
        <a:lstStyle/>
        <a:p>
          <a:endParaRPr lang="pl-PL"/>
        </a:p>
      </dgm:t>
    </dgm:pt>
    <dgm:pt modelId="{F2860BCD-9A6D-46B0-B4AA-E1E33AEF3113}" type="sibTrans" cxnId="{B1063A34-C3A7-4093-A124-7305953D5B40}">
      <dgm:prSet/>
      <dgm:spPr/>
      <dgm:t>
        <a:bodyPr/>
        <a:lstStyle/>
        <a:p>
          <a:endParaRPr lang="pl-PL"/>
        </a:p>
      </dgm:t>
    </dgm:pt>
    <dgm:pt modelId="{41A1B708-BE8B-4E1D-A5DA-E4EA574646F8}">
      <dgm:prSet/>
      <dgm:spPr/>
      <dgm:t>
        <a:bodyPr/>
        <a:lstStyle/>
        <a:p>
          <a:r>
            <a:rPr lang="pl-PL" dirty="0"/>
            <a:t>Grażyna Foedke – Wiceprezes Zarządu</a:t>
          </a:r>
        </a:p>
      </dgm:t>
    </dgm:pt>
    <dgm:pt modelId="{F7994E60-A0CA-437C-8124-E9174CE4E8CE}" type="parTrans" cxnId="{B8DFA8C5-CB33-46FB-B0D4-CCBDA6D793B7}">
      <dgm:prSet/>
      <dgm:spPr/>
      <dgm:t>
        <a:bodyPr/>
        <a:lstStyle/>
        <a:p>
          <a:endParaRPr lang="pl-PL"/>
        </a:p>
      </dgm:t>
    </dgm:pt>
    <dgm:pt modelId="{37E2F5B6-9C21-4835-AFFC-503B44FCB697}" type="sibTrans" cxnId="{B8DFA8C5-CB33-46FB-B0D4-CCBDA6D793B7}">
      <dgm:prSet/>
      <dgm:spPr/>
      <dgm:t>
        <a:bodyPr/>
        <a:lstStyle/>
        <a:p>
          <a:endParaRPr lang="pl-PL"/>
        </a:p>
      </dgm:t>
    </dgm:pt>
    <dgm:pt modelId="{7676F8EE-BB17-4F23-8828-C0A33D0CF27B}">
      <dgm:prSet/>
      <dgm:spPr/>
      <dgm:t>
        <a:bodyPr/>
        <a:lstStyle/>
        <a:p>
          <a:r>
            <a:rPr lang="pl-PL" dirty="0"/>
            <a:t>Andrzej Kosakowski – Wiceprezes Zarządu</a:t>
          </a:r>
        </a:p>
      </dgm:t>
    </dgm:pt>
    <dgm:pt modelId="{1A2943A5-8615-4878-82A1-01F1B5204669}" type="parTrans" cxnId="{8C65B9E5-5E7E-4D4C-AC25-F9823FA1D5A2}">
      <dgm:prSet/>
      <dgm:spPr/>
      <dgm:t>
        <a:bodyPr/>
        <a:lstStyle/>
        <a:p>
          <a:endParaRPr lang="pl-PL"/>
        </a:p>
      </dgm:t>
    </dgm:pt>
    <dgm:pt modelId="{1A1D76AF-9B01-4A48-9D9C-402E54BE96CB}" type="sibTrans" cxnId="{8C65B9E5-5E7E-4D4C-AC25-F9823FA1D5A2}">
      <dgm:prSet/>
      <dgm:spPr/>
      <dgm:t>
        <a:bodyPr/>
        <a:lstStyle/>
        <a:p>
          <a:endParaRPr lang="pl-PL"/>
        </a:p>
      </dgm:t>
    </dgm:pt>
    <dgm:pt modelId="{669FD9BD-0582-4A0D-9CFA-82B296897065}">
      <dgm:prSet/>
      <dgm:spPr/>
      <dgm:t>
        <a:bodyPr/>
        <a:lstStyle/>
        <a:p>
          <a:r>
            <a:rPr lang="pl-PL" dirty="0"/>
            <a:t>Magdalena Przystałowska – Wiceprezes Zarządu </a:t>
          </a:r>
        </a:p>
      </dgm:t>
    </dgm:pt>
    <dgm:pt modelId="{69AF4584-E6B7-4A5C-9BD4-7BB0828CFA35}" type="parTrans" cxnId="{982CBA1E-95F2-4DC5-A089-952FEF394DCA}">
      <dgm:prSet/>
      <dgm:spPr/>
      <dgm:t>
        <a:bodyPr/>
        <a:lstStyle/>
        <a:p>
          <a:endParaRPr lang="pl-PL"/>
        </a:p>
      </dgm:t>
    </dgm:pt>
    <dgm:pt modelId="{310681A2-3469-4ECA-B2C1-AFF373C0D9A4}" type="sibTrans" cxnId="{982CBA1E-95F2-4DC5-A089-952FEF394DCA}">
      <dgm:prSet/>
      <dgm:spPr/>
      <dgm:t>
        <a:bodyPr/>
        <a:lstStyle/>
        <a:p>
          <a:endParaRPr lang="pl-PL"/>
        </a:p>
      </dgm:t>
    </dgm:pt>
    <dgm:pt modelId="{F6017026-1ECD-4566-B67D-ACE231BFE8C2}">
      <dgm:prSet/>
      <dgm:spPr/>
      <dgm:t>
        <a:bodyPr/>
        <a:lstStyle/>
        <a:p>
          <a:r>
            <a:rPr lang="pl-PL" dirty="0"/>
            <a:t>Paweł Bukowski – Członek Komisji Rewizyjnej</a:t>
          </a:r>
        </a:p>
      </dgm:t>
    </dgm:pt>
    <dgm:pt modelId="{038C025F-17D3-464D-A09A-E4D7FCB8E3FB}" type="parTrans" cxnId="{CDAADD55-37DC-43C6-AD82-31EC1D341FD8}">
      <dgm:prSet/>
      <dgm:spPr/>
      <dgm:t>
        <a:bodyPr/>
        <a:lstStyle/>
        <a:p>
          <a:endParaRPr lang="pl-PL"/>
        </a:p>
      </dgm:t>
    </dgm:pt>
    <dgm:pt modelId="{66D53C5E-ABB9-47C5-BC4C-33C78843277B}" type="sibTrans" cxnId="{CDAADD55-37DC-43C6-AD82-31EC1D341FD8}">
      <dgm:prSet/>
      <dgm:spPr/>
      <dgm:t>
        <a:bodyPr/>
        <a:lstStyle/>
        <a:p>
          <a:endParaRPr lang="pl-PL"/>
        </a:p>
      </dgm:t>
    </dgm:pt>
    <dgm:pt modelId="{C3D70B50-0F84-4621-8442-1D508646B8CD}">
      <dgm:prSet/>
      <dgm:spPr/>
      <dgm:t>
        <a:bodyPr/>
        <a:lstStyle/>
        <a:p>
          <a:r>
            <a:rPr lang="pl-PL" dirty="0"/>
            <a:t>Krystyna Ruks -członek komisji rewizyjnej</a:t>
          </a:r>
        </a:p>
      </dgm:t>
    </dgm:pt>
    <dgm:pt modelId="{7EE38A52-775B-4654-A980-979AE13D8164}" type="parTrans" cxnId="{9E3D0416-5C7E-4FB4-AD8A-B4970D90DA30}">
      <dgm:prSet/>
      <dgm:spPr/>
      <dgm:t>
        <a:bodyPr/>
        <a:lstStyle/>
        <a:p>
          <a:endParaRPr lang="pl-PL"/>
        </a:p>
      </dgm:t>
    </dgm:pt>
    <dgm:pt modelId="{FA0DD531-B65C-4E63-B1E5-B67D62A5EACA}" type="sibTrans" cxnId="{9E3D0416-5C7E-4FB4-AD8A-B4970D90DA30}">
      <dgm:prSet/>
      <dgm:spPr/>
      <dgm:t>
        <a:bodyPr/>
        <a:lstStyle/>
        <a:p>
          <a:endParaRPr lang="pl-PL"/>
        </a:p>
      </dgm:t>
    </dgm:pt>
    <dgm:pt modelId="{8422A9F1-88C2-4F6C-8704-DE189483D638}" type="pres">
      <dgm:prSet presAssocID="{2A84B31D-20A1-4AD8-833F-CDD73D467F5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81B56E5-9E99-4208-848E-3173751F0F7A}" type="pres">
      <dgm:prSet presAssocID="{CF7E7B49-3D3B-43EC-AB51-19765852AA73}" presName="root" presStyleCnt="0"/>
      <dgm:spPr/>
    </dgm:pt>
    <dgm:pt modelId="{B9DEAFB3-2F0C-46F5-A5E1-86859C7BE559}" type="pres">
      <dgm:prSet presAssocID="{CF7E7B49-3D3B-43EC-AB51-19765852AA73}" presName="rootComposite" presStyleCnt="0"/>
      <dgm:spPr/>
    </dgm:pt>
    <dgm:pt modelId="{7858B756-49CB-4666-BB1B-6AC5461409B9}" type="pres">
      <dgm:prSet presAssocID="{CF7E7B49-3D3B-43EC-AB51-19765852AA73}" presName="rootText" presStyleLbl="node1" presStyleIdx="0" presStyleCnt="2" custLinFactNeighborY="1388"/>
      <dgm:spPr/>
    </dgm:pt>
    <dgm:pt modelId="{67BDE900-FBDC-477B-AF07-C9143A917FCC}" type="pres">
      <dgm:prSet presAssocID="{CF7E7B49-3D3B-43EC-AB51-19765852AA73}" presName="rootConnector" presStyleLbl="node1" presStyleIdx="0" presStyleCnt="2"/>
      <dgm:spPr/>
    </dgm:pt>
    <dgm:pt modelId="{41A1C871-42EC-4908-B5F7-93FA73817893}" type="pres">
      <dgm:prSet presAssocID="{CF7E7B49-3D3B-43EC-AB51-19765852AA73}" presName="childShape" presStyleCnt="0"/>
      <dgm:spPr/>
    </dgm:pt>
    <dgm:pt modelId="{E6FBC3D1-8356-4EA8-B37F-CFB39B620B0E}" type="pres">
      <dgm:prSet presAssocID="{37D2BC70-4A11-47D9-AE3D-1EA208AEF9C5}" presName="Name13" presStyleLbl="parChTrans1D2" presStyleIdx="0" presStyleCnt="7"/>
      <dgm:spPr/>
    </dgm:pt>
    <dgm:pt modelId="{4A839DE0-0635-4FCF-885A-238E1B40D4EC}" type="pres">
      <dgm:prSet presAssocID="{A42280E3-C617-43F0-A77C-65F32777F537}" presName="childText" presStyleLbl="bgAcc1" presStyleIdx="0" presStyleCnt="7" custScaleX="181703">
        <dgm:presLayoutVars>
          <dgm:bulletEnabled val="1"/>
        </dgm:presLayoutVars>
      </dgm:prSet>
      <dgm:spPr/>
    </dgm:pt>
    <dgm:pt modelId="{F15D6342-1E67-4509-89C7-6483D990388A}" type="pres">
      <dgm:prSet presAssocID="{F7994E60-A0CA-437C-8124-E9174CE4E8CE}" presName="Name13" presStyleLbl="parChTrans1D2" presStyleIdx="1" presStyleCnt="7"/>
      <dgm:spPr/>
    </dgm:pt>
    <dgm:pt modelId="{F992A8F2-E297-46BB-8B0A-FB2FC51A9FBB}" type="pres">
      <dgm:prSet presAssocID="{41A1B708-BE8B-4E1D-A5DA-E4EA574646F8}" presName="childText" presStyleLbl="bgAcc1" presStyleIdx="1" presStyleCnt="7" custScaleX="180196">
        <dgm:presLayoutVars>
          <dgm:bulletEnabled val="1"/>
        </dgm:presLayoutVars>
      </dgm:prSet>
      <dgm:spPr/>
    </dgm:pt>
    <dgm:pt modelId="{8199F17D-3231-43A7-B52D-944D0307E66F}" type="pres">
      <dgm:prSet presAssocID="{1A2943A5-8615-4878-82A1-01F1B5204669}" presName="Name13" presStyleLbl="parChTrans1D2" presStyleIdx="2" presStyleCnt="7"/>
      <dgm:spPr/>
    </dgm:pt>
    <dgm:pt modelId="{00C83258-7A81-48ED-ADF5-858349745470}" type="pres">
      <dgm:prSet presAssocID="{7676F8EE-BB17-4F23-8828-C0A33D0CF27B}" presName="childText" presStyleLbl="bgAcc1" presStyleIdx="2" presStyleCnt="7" custScaleX="177029">
        <dgm:presLayoutVars>
          <dgm:bulletEnabled val="1"/>
        </dgm:presLayoutVars>
      </dgm:prSet>
      <dgm:spPr/>
    </dgm:pt>
    <dgm:pt modelId="{9146D2E5-6915-4DBD-A8D3-8F5004FB7616}" type="pres">
      <dgm:prSet presAssocID="{69AF4584-E6B7-4A5C-9BD4-7BB0828CFA35}" presName="Name13" presStyleLbl="parChTrans1D2" presStyleIdx="3" presStyleCnt="7"/>
      <dgm:spPr/>
    </dgm:pt>
    <dgm:pt modelId="{DFDB7F9D-33AC-4B97-8A07-1624CF9800FA}" type="pres">
      <dgm:prSet presAssocID="{669FD9BD-0582-4A0D-9CFA-82B296897065}" presName="childText" presStyleLbl="bgAcc1" presStyleIdx="3" presStyleCnt="7" custScaleX="182320">
        <dgm:presLayoutVars>
          <dgm:bulletEnabled val="1"/>
        </dgm:presLayoutVars>
      </dgm:prSet>
      <dgm:spPr/>
    </dgm:pt>
    <dgm:pt modelId="{F293A755-1FE0-45DF-9084-D7E4B3A85711}" type="pres">
      <dgm:prSet presAssocID="{C31C962F-3DC8-40D1-9F6C-87D9D4395700}" presName="root" presStyleCnt="0"/>
      <dgm:spPr/>
    </dgm:pt>
    <dgm:pt modelId="{9147D7F9-9068-48D4-851A-016167B4F59E}" type="pres">
      <dgm:prSet presAssocID="{C31C962F-3DC8-40D1-9F6C-87D9D4395700}" presName="rootComposite" presStyleCnt="0"/>
      <dgm:spPr/>
    </dgm:pt>
    <dgm:pt modelId="{F9F90B8E-DCE9-4167-8660-0843FE663A9C}" type="pres">
      <dgm:prSet presAssocID="{C31C962F-3DC8-40D1-9F6C-87D9D4395700}" presName="rootText" presStyleLbl="node1" presStyleIdx="1" presStyleCnt="2"/>
      <dgm:spPr/>
    </dgm:pt>
    <dgm:pt modelId="{D17BAEA0-CD97-4FA3-8D21-0F144C6C8C5A}" type="pres">
      <dgm:prSet presAssocID="{C31C962F-3DC8-40D1-9F6C-87D9D4395700}" presName="rootConnector" presStyleLbl="node1" presStyleIdx="1" presStyleCnt="2"/>
      <dgm:spPr/>
    </dgm:pt>
    <dgm:pt modelId="{8FD1A373-E382-4DC7-9D4B-0CD86B452CB2}" type="pres">
      <dgm:prSet presAssocID="{C31C962F-3DC8-40D1-9F6C-87D9D4395700}" presName="childShape" presStyleCnt="0"/>
      <dgm:spPr/>
    </dgm:pt>
    <dgm:pt modelId="{736739EE-1768-4278-94F3-3E471B6416E3}" type="pres">
      <dgm:prSet presAssocID="{A2C2BE7D-826C-4068-B104-F27315581C78}" presName="Name13" presStyleLbl="parChTrans1D2" presStyleIdx="4" presStyleCnt="7"/>
      <dgm:spPr/>
    </dgm:pt>
    <dgm:pt modelId="{B0E7D031-1E34-4762-A60C-8ACAAAE1B773}" type="pres">
      <dgm:prSet presAssocID="{7790A406-7CB9-48EE-888E-327FF66E0CEC}" presName="childText" presStyleLbl="bgAcc1" presStyleIdx="4" presStyleCnt="7" custScaleX="193773">
        <dgm:presLayoutVars>
          <dgm:bulletEnabled val="1"/>
        </dgm:presLayoutVars>
      </dgm:prSet>
      <dgm:spPr/>
    </dgm:pt>
    <dgm:pt modelId="{594651B4-CC1B-4967-807F-A961BC4660FA}" type="pres">
      <dgm:prSet presAssocID="{038C025F-17D3-464D-A09A-E4D7FCB8E3FB}" presName="Name13" presStyleLbl="parChTrans1D2" presStyleIdx="5" presStyleCnt="7"/>
      <dgm:spPr/>
    </dgm:pt>
    <dgm:pt modelId="{B5B7E268-8F24-4D4E-A38E-AF2D5E0F7B17}" type="pres">
      <dgm:prSet presAssocID="{F6017026-1ECD-4566-B67D-ACE231BFE8C2}" presName="childText" presStyleLbl="bgAcc1" presStyleIdx="5" presStyleCnt="7" custScaleX="194843">
        <dgm:presLayoutVars>
          <dgm:bulletEnabled val="1"/>
        </dgm:presLayoutVars>
      </dgm:prSet>
      <dgm:spPr/>
    </dgm:pt>
    <dgm:pt modelId="{9D5E3F41-11DE-4439-ADCF-74A0B8DBF4EA}" type="pres">
      <dgm:prSet presAssocID="{7EE38A52-775B-4654-A980-979AE13D8164}" presName="Name13" presStyleLbl="parChTrans1D2" presStyleIdx="6" presStyleCnt="7"/>
      <dgm:spPr/>
    </dgm:pt>
    <dgm:pt modelId="{FEDFB6E1-C502-4856-A760-3DCB54752A3A}" type="pres">
      <dgm:prSet presAssocID="{C3D70B50-0F84-4621-8442-1D508646B8CD}" presName="childText" presStyleLbl="bgAcc1" presStyleIdx="6" presStyleCnt="7" custScaleX="193772">
        <dgm:presLayoutVars>
          <dgm:bulletEnabled val="1"/>
        </dgm:presLayoutVars>
      </dgm:prSet>
      <dgm:spPr/>
    </dgm:pt>
  </dgm:ptLst>
  <dgm:cxnLst>
    <dgm:cxn modelId="{AF62AB08-0E42-4F7B-AFD7-9588469F7E7E}" type="presOf" srcId="{2A84B31D-20A1-4AD8-833F-CDD73D467F5C}" destId="{8422A9F1-88C2-4F6C-8704-DE189483D638}" srcOrd="0" destOrd="0" presId="urn:microsoft.com/office/officeart/2005/8/layout/hierarchy3"/>
    <dgm:cxn modelId="{7EBC5010-DBA6-4214-BA5D-BD469B2C3A65}" type="presOf" srcId="{7EE38A52-775B-4654-A980-979AE13D8164}" destId="{9D5E3F41-11DE-4439-ADCF-74A0B8DBF4EA}" srcOrd="0" destOrd="0" presId="urn:microsoft.com/office/officeart/2005/8/layout/hierarchy3"/>
    <dgm:cxn modelId="{8632C110-124A-4F25-A1D4-058C7B70AC19}" type="presOf" srcId="{37D2BC70-4A11-47D9-AE3D-1EA208AEF9C5}" destId="{E6FBC3D1-8356-4EA8-B37F-CFB39B620B0E}" srcOrd="0" destOrd="0" presId="urn:microsoft.com/office/officeart/2005/8/layout/hierarchy3"/>
    <dgm:cxn modelId="{9E3D0416-5C7E-4FB4-AD8A-B4970D90DA30}" srcId="{C31C962F-3DC8-40D1-9F6C-87D9D4395700}" destId="{C3D70B50-0F84-4621-8442-1D508646B8CD}" srcOrd="2" destOrd="0" parTransId="{7EE38A52-775B-4654-A980-979AE13D8164}" sibTransId="{FA0DD531-B65C-4E63-B1E5-B67D62A5EACA}"/>
    <dgm:cxn modelId="{982CBA1E-95F2-4DC5-A089-952FEF394DCA}" srcId="{CF7E7B49-3D3B-43EC-AB51-19765852AA73}" destId="{669FD9BD-0582-4A0D-9CFA-82B296897065}" srcOrd="3" destOrd="0" parTransId="{69AF4584-E6B7-4A5C-9BD4-7BB0828CFA35}" sibTransId="{310681A2-3469-4ECA-B2C1-AFF373C0D9A4}"/>
    <dgm:cxn modelId="{9E196B26-B2A7-4624-818E-03C99C7BE37E}" srcId="{2A84B31D-20A1-4AD8-833F-CDD73D467F5C}" destId="{CF7E7B49-3D3B-43EC-AB51-19765852AA73}" srcOrd="0" destOrd="0" parTransId="{F9FAE539-5961-441C-80F6-E61868C7F8DC}" sibTransId="{8D02D17F-2FBB-499A-8A75-566323772FE8}"/>
    <dgm:cxn modelId="{8F31202D-8E1A-4117-BFB6-ABAA6E2EC235}" type="presOf" srcId="{1A2943A5-8615-4878-82A1-01F1B5204669}" destId="{8199F17D-3231-43A7-B52D-944D0307E66F}" srcOrd="0" destOrd="0" presId="urn:microsoft.com/office/officeart/2005/8/layout/hierarchy3"/>
    <dgm:cxn modelId="{D1304432-BB0C-4545-833B-7EA853F8FE07}" type="presOf" srcId="{CF7E7B49-3D3B-43EC-AB51-19765852AA73}" destId="{7858B756-49CB-4666-BB1B-6AC5461409B9}" srcOrd="0" destOrd="0" presId="urn:microsoft.com/office/officeart/2005/8/layout/hierarchy3"/>
    <dgm:cxn modelId="{B1063A34-C3A7-4093-A124-7305953D5B40}" srcId="{C31C962F-3DC8-40D1-9F6C-87D9D4395700}" destId="{7790A406-7CB9-48EE-888E-327FF66E0CEC}" srcOrd="0" destOrd="0" parTransId="{A2C2BE7D-826C-4068-B104-F27315581C78}" sibTransId="{F2860BCD-9A6D-46B0-B4AA-E1E33AEF3113}"/>
    <dgm:cxn modelId="{B676CB5B-28C8-4A93-AA81-9D350D9B6603}" type="presOf" srcId="{C31C962F-3DC8-40D1-9F6C-87D9D4395700}" destId="{D17BAEA0-CD97-4FA3-8D21-0F144C6C8C5A}" srcOrd="1" destOrd="0" presId="urn:microsoft.com/office/officeart/2005/8/layout/hierarchy3"/>
    <dgm:cxn modelId="{83532B64-9097-4BDA-A6F6-994717388766}" type="presOf" srcId="{7790A406-7CB9-48EE-888E-327FF66E0CEC}" destId="{B0E7D031-1E34-4762-A60C-8ACAAAE1B773}" srcOrd="0" destOrd="0" presId="urn:microsoft.com/office/officeart/2005/8/layout/hierarchy3"/>
    <dgm:cxn modelId="{08692F4B-F8AF-4C1B-B0BF-2013FDC8C2A6}" type="presOf" srcId="{C3D70B50-0F84-4621-8442-1D508646B8CD}" destId="{FEDFB6E1-C502-4856-A760-3DCB54752A3A}" srcOrd="0" destOrd="0" presId="urn:microsoft.com/office/officeart/2005/8/layout/hierarchy3"/>
    <dgm:cxn modelId="{F169DA6E-6F83-4E79-9B2E-1BF193B4D874}" type="presOf" srcId="{038C025F-17D3-464D-A09A-E4D7FCB8E3FB}" destId="{594651B4-CC1B-4967-807F-A961BC4660FA}" srcOrd="0" destOrd="0" presId="urn:microsoft.com/office/officeart/2005/8/layout/hierarchy3"/>
    <dgm:cxn modelId="{CDAADD55-37DC-43C6-AD82-31EC1D341FD8}" srcId="{C31C962F-3DC8-40D1-9F6C-87D9D4395700}" destId="{F6017026-1ECD-4566-B67D-ACE231BFE8C2}" srcOrd="1" destOrd="0" parTransId="{038C025F-17D3-464D-A09A-E4D7FCB8E3FB}" sibTransId="{66D53C5E-ABB9-47C5-BC4C-33C78843277B}"/>
    <dgm:cxn modelId="{A2BB3857-E391-41DB-AB6B-A43832019089}" type="presOf" srcId="{C31C962F-3DC8-40D1-9F6C-87D9D4395700}" destId="{F9F90B8E-DCE9-4167-8660-0843FE663A9C}" srcOrd="0" destOrd="0" presId="urn:microsoft.com/office/officeart/2005/8/layout/hierarchy3"/>
    <dgm:cxn modelId="{9F69CA7A-A92F-4318-A2BF-03729121EA58}" srcId="{CF7E7B49-3D3B-43EC-AB51-19765852AA73}" destId="{A42280E3-C617-43F0-A77C-65F32777F537}" srcOrd="0" destOrd="0" parTransId="{37D2BC70-4A11-47D9-AE3D-1EA208AEF9C5}" sibTransId="{93DC4F32-6DFB-438E-94D9-D24191F46F18}"/>
    <dgm:cxn modelId="{0BC04188-DFAE-4D70-8137-510244987C05}" type="presOf" srcId="{7676F8EE-BB17-4F23-8828-C0A33D0CF27B}" destId="{00C83258-7A81-48ED-ADF5-858349745470}" srcOrd="0" destOrd="0" presId="urn:microsoft.com/office/officeart/2005/8/layout/hierarchy3"/>
    <dgm:cxn modelId="{0053B48A-5BC8-4B7B-8089-5AB71CB0612C}" type="presOf" srcId="{A2C2BE7D-826C-4068-B104-F27315581C78}" destId="{736739EE-1768-4278-94F3-3E471B6416E3}" srcOrd="0" destOrd="0" presId="urn:microsoft.com/office/officeart/2005/8/layout/hierarchy3"/>
    <dgm:cxn modelId="{098AC38C-F085-41AC-A25C-F7AE1C246182}" type="presOf" srcId="{F7994E60-A0CA-437C-8124-E9174CE4E8CE}" destId="{F15D6342-1E67-4509-89C7-6483D990388A}" srcOrd="0" destOrd="0" presId="urn:microsoft.com/office/officeart/2005/8/layout/hierarchy3"/>
    <dgm:cxn modelId="{CC8DCD90-B4ED-464D-9B2D-77A64734E1A2}" type="presOf" srcId="{F6017026-1ECD-4566-B67D-ACE231BFE8C2}" destId="{B5B7E268-8F24-4D4E-A38E-AF2D5E0F7B17}" srcOrd="0" destOrd="0" presId="urn:microsoft.com/office/officeart/2005/8/layout/hierarchy3"/>
    <dgm:cxn modelId="{83093891-0E59-4D9B-B487-02A351FD856C}" type="presOf" srcId="{CF7E7B49-3D3B-43EC-AB51-19765852AA73}" destId="{67BDE900-FBDC-477B-AF07-C9143A917FCC}" srcOrd="1" destOrd="0" presId="urn:microsoft.com/office/officeart/2005/8/layout/hierarchy3"/>
    <dgm:cxn modelId="{D675C89A-3699-44A5-8F83-8DA8F5358DFD}" type="presOf" srcId="{69AF4584-E6B7-4A5C-9BD4-7BB0828CFA35}" destId="{9146D2E5-6915-4DBD-A8D3-8F5004FB7616}" srcOrd="0" destOrd="0" presId="urn:microsoft.com/office/officeart/2005/8/layout/hierarchy3"/>
    <dgm:cxn modelId="{4A2CE5A1-9781-46A6-9617-7E0AACF5B75D}" srcId="{2A84B31D-20A1-4AD8-833F-CDD73D467F5C}" destId="{C31C962F-3DC8-40D1-9F6C-87D9D4395700}" srcOrd="1" destOrd="0" parTransId="{22CC826F-8723-4264-8F06-85C5BF9ADCEE}" sibTransId="{038FE58B-32E7-478B-8EEE-66D850117366}"/>
    <dgm:cxn modelId="{B8DFA8C5-CB33-46FB-B0D4-CCBDA6D793B7}" srcId="{CF7E7B49-3D3B-43EC-AB51-19765852AA73}" destId="{41A1B708-BE8B-4E1D-A5DA-E4EA574646F8}" srcOrd="1" destOrd="0" parTransId="{F7994E60-A0CA-437C-8124-E9174CE4E8CE}" sibTransId="{37E2F5B6-9C21-4835-AFFC-503B44FCB697}"/>
    <dgm:cxn modelId="{A666ECE0-8FC3-4296-90AA-39EAC95FEC14}" type="presOf" srcId="{41A1B708-BE8B-4E1D-A5DA-E4EA574646F8}" destId="{F992A8F2-E297-46BB-8B0A-FB2FC51A9FBB}" srcOrd="0" destOrd="0" presId="urn:microsoft.com/office/officeart/2005/8/layout/hierarchy3"/>
    <dgm:cxn modelId="{C5C7D1E3-2BD0-4E52-98DC-AD8770C55424}" type="presOf" srcId="{A42280E3-C617-43F0-A77C-65F32777F537}" destId="{4A839DE0-0635-4FCF-885A-238E1B40D4EC}" srcOrd="0" destOrd="0" presId="urn:microsoft.com/office/officeart/2005/8/layout/hierarchy3"/>
    <dgm:cxn modelId="{8C65B9E5-5E7E-4D4C-AC25-F9823FA1D5A2}" srcId="{CF7E7B49-3D3B-43EC-AB51-19765852AA73}" destId="{7676F8EE-BB17-4F23-8828-C0A33D0CF27B}" srcOrd="2" destOrd="0" parTransId="{1A2943A5-8615-4878-82A1-01F1B5204669}" sibTransId="{1A1D76AF-9B01-4A48-9D9C-402E54BE96CB}"/>
    <dgm:cxn modelId="{083C21F3-70B9-4324-80EC-FBAC9C01FE46}" type="presOf" srcId="{669FD9BD-0582-4A0D-9CFA-82B296897065}" destId="{DFDB7F9D-33AC-4B97-8A07-1624CF9800FA}" srcOrd="0" destOrd="0" presId="urn:microsoft.com/office/officeart/2005/8/layout/hierarchy3"/>
    <dgm:cxn modelId="{BC6165CD-528D-4558-8C5E-F3CA6CF7C558}" type="presParOf" srcId="{8422A9F1-88C2-4F6C-8704-DE189483D638}" destId="{181B56E5-9E99-4208-848E-3173751F0F7A}" srcOrd="0" destOrd="0" presId="urn:microsoft.com/office/officeart/2005/8/layout/hierarchy3"/>
    <dgm:cxn modelId="{C73A673D-4998-4728-8BC0-D3DB20F732B7}" type="presParOf" srcId="{181B56E5-9E99-4208-848E-3173751F0F7A}" destId="{B9DEAFB3-2F0C-46F5-A5E1-86859C7BE559}" srcOrd="0" destOrd="0" presId="urn:microsoft.com/office/officeart/2005/8/layout/hierarchy3"/>
    <dgm:cxn modelId="{CCF3273D-4790-42AE-8BD3-4176FC074B69}" type="presParOf" srcId="{B9DEAFB3-2F0C-46F5-A5E1-86859C7BE559}" destId="{7858B756-49CB-4666-BB1B-6AC5461409B9}" srcOrd="0" destOrd="0" presId="urn:microsoft.com/office/officeart/2005/8/layout/hierarchy3"/>
    <dgm:cxn modelId="{A6310DC3-F8D7-41DC-8449-1561CDC9E9C9}" type="presParOf" srcId="{B9DEAFB3-2F0C-46F5-A5E1-86859C7BE559}" destId="{67BDE900-FBDC-477B-AF07-C9143A917FCC}" srcOrd="1" destOrd="0" presId="urn:microsoft.com/office/officeart/2005/8/layout/hierarchy3"/>
    <dgm:cxn modelId="{A2D40BEA-C6C0-4B00-A3BC-3B4A24391FE8}" type="presParOf" srcId="{181B56E5-9E99-4208-848E-3173751F0F7A}" destId="{41A1C871-42EC-4908-B5F7-93FA73817893}" srcOrd="1" destOrd="0" presId="urn:microsoft.com/office/officeart/2005/8/layout/hierarchy3"/>
    <dgm:cxn modelId="{22EE8EE4-5FD4-44B7-A8E3-51D734BD1488}" type="presParOf" srcId="{41A1C871-42EC-4908-B5F7-93FA73817893}" destId="{E6FBC3D1-8356-4EA8-B37F-CFB39B620B0E}" srcOrd="0" destOrd="0" presId="urn:microsoft.com/office/officeart/2005/8/layout/hierarchy3"/>
    <dgm:cxn modelId="{DDB18997-F5E6-4110-99D5-AC579EE61F22}" type="presParOf" srcId="{41A1C871-42EC-4908-B5F7-93FA73817893}" destId="{4A839DE0-0635-4FCF-885A-238E1B40D4EC}" srcOrd="1" destOrd="0" presId="urn:microsoft.com/office/officeart/2005/8/layout/hierarchy3"/>
    <dgm:cxn modelId="{D475A87C-95E2-4F73-A09E-0312C1530535}" type="presParOf" srcId="{41A1C871-42EC-4908-B5F7-93FA73817893}" destId="{F15D6342-1E67-4509-89C7-6483D990388A}" srcOrd="2" destOrd="0" presId="urn:microsoft.com/office/officeart/2005/8/layout/hierarchy3"/>
    <dgm:cxn modelId="{075BFDE4-573E-4E3F-9EBD-954C3D5CE5C2}" type="presParOf" srcId="{41A1C871-42EC-4908-B5F7-93FA73817893}" destId="{F992A8F2-E297-46BB-8B0A-FB2FC51A9FBB}" srcOrd="3" destOrd="0" presId="urn:microsoft.com/office/officeart/2005/8/layout/hierarchy3"/>
    <dgm:cxn modelId="{635B60A3-704D-4B2B-84AD-2C36513AA183}" type="presParOf" srcId="{41A1C871-42EC-4908-B5F7-93FA73817893}" destId="{8199F17D-3231-43A7-B52D-944D0307E66F}" srcOrd="4" destOrd="0" presId="urn:microsoft.com/office/officeart/2005/8/layout/hierarchy3"/>
    <dgm:cxn modelId="{D0AA4FE6-7AEA-4F86-BDC9-CE72F41ADADA}" type="presParOf" srcId="{41A1C871-42EC-4908-B5F7-93FA73817893}" destId="{00C83258-7A81-48ED-ADF5-858349745470}" srcOrd="5" destOrd="0" presId="urn:microsoft.com/office/officeart/2005/8/layout/hierarchy3"/>
    <dgm:cxn modelId="{36D59369-59C1-4AFE-B297-5C8AD49CBBEF}" type="presParOf" srcId="{41A1C871-42EC-4908-B5F7-93FA73817893}" destId="{9146D2E5-6915-4DBD-A8D3-8F5004FB7616}" srcOrd="6" destOrd="0" presId="urn:microsoft.com/office/officeart/2005/8/layout/hierarchy3"/>
    <dgm:cxn modelId="{BA3D9567-2C1E-469E-97A0-3F2DF7DE6A94}" type="presParOf" srcId="{41A1C871-42EC-4908-B5F7-93FA73817893}" destId="{DFDB7F9D-33AC-4B97-8A07-1624CF9800FA}" srcOrd="7" destOrd="0" presId="urn:microsoft.com/office/officeart/2005/8/layout/hierarchy3"/>
    <dgm:cxn modelId="{32C56A78-B58A-4C3B-84CA-CE04473C62F5}" type="presParOf" srcId="{8422A9F1-88C2-4F6C-8704-DE189483D638}" destId="{F293A755-1FE0-45DF-9084-D7E4B3A85711}" srcOrd="1" destOrd="0" presId="urn:microsoft.com/office/officeart/2005/8/layout/hierarchy3"/>
    <dgm:cxn modelId="{E6AF167D-46B7-4C5F-9B91-A931298E2BD1}" type="presParOf" srcId="{F293A755-1FE0-45DF-9084-D7E4B3A85711}" destId="{9147D7F9-9068-48D4-851A-016167B4F59E}" srcOrd="0" destOrd="0" presId="urn:microsoft.com/office/officeart/2005/8/layout/hierarchy3"/>
    <dgm:cxn modelId="{54A48B19-B31A-4035-85EA-D46A0AE77D63}" type="presParOf" srcId="{9147D7F9-9068-48D4-851A-016167B4F59E}" destId="{F9F90B8E-DCE9-4167-8660-0843FE663A9C}" srcOrd="0" destOrd="0" presId="urn:microsoft.com/office/officeart/2005/8/layout/hierarchy3"/>
    <dgm:cxn modelId="{1A4B4258-CC28-4FF4-9512-5C697F0BAD05}" type="presParOf" srcId="{9147D7F9-9068-48D4-851A-016167B4F59E}" destId="{D17BAEA0-CD97-4FA3-8D21-0F144C6C8C5A}" srcOrd="1" destOrd="0" presId="urn:microsoft.com/office/officeart/2005/8/layout/hierarchy3"/>
    <dgm:cxn modelId="{370CB3C2-DE31-4154-8BCD-E1C2740E83B5}" type="presParOf" srcId="{F293A755-1FE0-45DF-9084-D7E4B3A85711}" destId="{8FD1A373-E382-4DC7-9D4B-0CD86B452CB2}" srcOrd="1" destOrd="0" presId="urn:microsoft.com/office/officeart/2005/8/layout/hierarchy3"/>
    <dgm:cxn modelId="{CAC8665E-B423-4F2E-B038-2DBEFA94CEA1}" type="presParOf" srcId="{8FD1A373-E382-4DC7-9D4B-0CD86B452CB2}" destId="{736739EE-1768-4278-94F3-3E471B6416E3}" srcOrd="0" destOrd="0" presId="urn:microsoft.com/office/officeart/2005/8/layout/hierarchy3"/>
    <dgm:cxn modelId="{F67C6C2B-4305-4383-AD65-7DCE2EFF5720}" type="presParOf" srcId="{8FD1A373-E382-4DC7-9D4B-0CD86B452CB2}" destId="{B0E7D031-1E34-4762-A60C-8ACAAAE1B773}" srcOrd="1" destOrd="0" presId="urn:microsoft.com/office/officeart/2005/8/layout/hierarchy3"/>
    <dgm:cxn modelId="{B50F2E32-D415-4AEF-B023-2E331CABE440}" type="presParOf" srcId="{8FD1A373-E382-4DC7-9D4B-0CD86B452CB2}" destId="{594651B4-CC1B-4967-807F-A961BC4660FA}" srcOrd="2" destOrd="0" presId="urn:microsoft.com/office/officeart/2005/8/layout/hierarchy3"/>
    <dgm:cxn modelId="{2A25C14D-2047-4F1C-B9D6-0FEE8150FE07}" type="presParOf" srcId="{8FD1A373-E382-4DC7-9D4B-0CD86B452CB2}" destId="{B5B7E268-8F24-4D4E-A38E-AF2D5E0F7B17}" srcOrd="3" destOrd="0" presId="urn:microsoft.com/office/officeart/2005/8/layout/hierarchy3"/>
    <dgm:cxn modelId="{8A788AAC-1C24-4DDD-9B10-88BC22F980DE}" type="presParOf" srcId="{8FD1A373-E382-4DC7-9D4B-0CD86B452CB2}" destId="{9D5E3F41-11DE-4439-ADCF-74A0B8DBF4EA}" srcOrd="4" destOrd="0" presId="urn:microsoft.com/office/officeart/2005/8/layout/hierarchy3"/>
    <dgm:cxn modelId="{CD73F189-1699-4764-AD1E-24D0D4A355B2}" type="presParOf" srcId="{8FD1A373-E382-4DC7-9D4B-0CD86B452CB2}" destId="{FEDFB6E1-C502-4856-A760-3DCB54752A3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616D19-EE52-4C2E-B9E6-D1F9498AD4D7}" type="doc">
      <dgm:prSet loTypeId="urn:microsoft.com/office/officeart/2018/2/layout/IconVerticalSolidList" loCatId="icon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309D30-5C38-4969-AC87-AD84C4EB40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b="1" dirty="0"/>
            <a:t>13</a:t>
          </a:r>
          <a:r>
            <a:rPr lang="pl-PL" sz="1800" dirty="0"/>
            <a:t> posiedzeń zarządu, </a:t>
          </a:r>
          <a:endParaRPr lang="en-US" sz="1800" dirty="0"/>
        </a:p>
      </dgm:t>
    </dgm:pt>
    <dgm:pt modelId="{4F2D7312-813A-4764-B058-E9A2F5932C4D}" type="parTrans" cxnId="{651CC2BF-24C4-4A86-A467-9EA0ACA916C5}">
      <dgm:prSet/>
      <dgm:spPr/>
      <dgm:t>
        <a:bodyPr/>
        <a:lstStyle/>
        <a:p>
          <a:endParaRPr lang="en-US"/>
        </a:p>
      </dgm:t>
    </dgm:pt>
    <dgm:pt modelId="{323085B9-7092-41FE-A4E4-018FB2D3307E}" type="sibTrans" cxnId="{651CC2BF-24C4-4A86-A467-9EA0ACA916C5}">
      <dgm:prSet/>
      <dgm:spPr/>
      <dgm:t>
        <a:bodyPr/>
        <a:lstStyle/>
        <a:p>
          <a:endParaRPr lang="en-US"/>
        </a:p>
      </dgm:t>
    </dgm:pt>
    <dgm:pt modelId="{364E282E-2668-449D-9EA8-F4182B777B51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b="1" dirty="0"/>
            <a:t>30</a:t>
          </a:r>
          <a:r>
            <a:rPr lang="pl-PL" dirty="0"/>
            <a:t> uchwał dotyczących kierowania bieżącą działalnością Stowarzyszenia, przyjmowaniem i usuwaniem członków LGD, przyjmowaniem zmian w dokumentach</a:t>
          </a:r>
          <a:endParaRPr lang="en-US" dirty="0"/>
        </a:p>
      </dgm:t>
    </dgm:pt>
    <dgm:pt modelId="{CEFC144E-40DC-43B2-AA4E-3893600800EF}" type="parTrans" cxnId="{A39627B6-5638-4890-B03F-4A96000322EE}">
      <dgm:prSet/>
      <dgm:spPr/>
      <dgm:t>
        <a:bodyPr/>
        <a:lstStyle/>
        <a:p>
          <a:endParaRPr lang="en-US"/>
        </a:p>
      </dgm:t>
    </dgm:pt>
    <dgm:pt modelId="{13808DA8-3B8F-409C-9F34-564D57C3865A}" type="sibTrans" cxnId="{A39627B6-5638-4890-B03F-4A96000322EE}">
      <dgm:prSet/>
      <dgm:spPr/>
      <dgm:t>
        <a:bodyPr/>
        <a:lstStyle/>
        <a:p>
          <a:endParaRPr lang="en-US"/>
        </a:p>
      </dgm:t>
    </dgm:pt>
    <dgm:pt modelId="{A4B2C24D-0701-476B-8267-F9A774D2A20B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Omawiane sprawy związane z realizacją LSR – nabory, wydarzenia aktywizacyjne i animacyjne, planowana realizacja projektu współpracy dotyczącego rozwoju infrastruktury turystycznej.</a:t>
          </a:r>
          <a:endParaRPr lang="en-US" dirty="0"/>
        </a:p>
      </dgm:t>
    </dgm:pt>
    <dgm:pt modelId="{883B50E8-8965-467D-8F22-CFF45E1251E3}" type="parTrans" cxnId="{3099D859-4BDD-4A8A-9815-E55AD61B3241}">
      <dgm:prSet/>
      <dgm:spPr/>
      <dgm:t>
        <a:bodyPr/>
        <a:lstStyle/>
        <a:p>
          <a:endParaRPr lang="en-US"/>
        </a:p>
      </dgm:t>
    </dgm:pt>
    <dgm:pt modelId="{D5EC58B3-5122-4F55-B443-AAEB15843725}" type="sibTrans" cxnId="{3099D859-4BDD-4A8A-9815-E55AD61B3241}">
      <dgm:prSet/>
      <dgm:spPr/>
      <dgm:t>
        <a:bodyPr/>
        <a:lstStyle/>
        <a:p>
          <a:endParaRPr lang="en-US"/>
        </a:p>
      </dgm:t>
    </dgm:pt>
    <dgm:pt modelId="{D4CA5AF9-7480-4B00-889D-7D1C6AC65490}" type="pres">
      <dgm:prSet presAssocID="{73616D19-EE52-4C2E-B9E6-D1F9498AD4D7}" presName="root" presStyleCnt="0">
        <dgm:presLayoutVars>
          <dgm:dir/>
          <dgm:resizeHandles val="exact"/>
        </dgm:presLayoutVars>
      </dgm:prSet>
      <dgm:spPr/>
    </dgm:pt>
    <dgm:pt modelId="{BD4792D8-762B-4EBE-8027-354B2004C329}" type="pres">
      <dgm:prSet presAssocID="{3F309D30-5C38-4969-AC87-AD84C4EB40A9}" presName="compNode" presStyleCnt="0"/>
      <dgm:spPr/>
    </dgm:pt>
    <dgm:pt modelId="{E5F9E578-1DA5-4BA7-958B-94AC18BD2DDA}" type="pres">
      <dgm:prSet presAssocID="{3F309D30-5C38-4969-AC87-AD84C4EB40A9}" presName="bgRect" presStyleLbl="bgShp" presStyleIdx="0" presStyleCnt="3"/>
      <dgm:spPr/>
    </dgm:pt>
    <dgm:pt modelId="{A23F4E82-4E0C-4D1F-A409-8776547CFA83}" type="pres">
      <dgm:prSet presAssocID="{3F309D30-5C38-4969-AC87-AD84C4EB40A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ykl z osobami"/>
        </a:ext>
      </dgm:extLst>
    </dgm:pt>
    <dgm:pt modelId="{A3AECAC9-959B-4DCC-9FF7-A9ADDEF8C990}" type="pres">
      <dgm:prSet presAssocID="{3F309D30-5C38-4969-AC87-AD84C4EB40A9}" presName="spaceRect" presStyleCnt="0"/>
      <dgm:spPr/>
    </dgm:pt>
    <dgm:pt modelId="{B172A198-AC50-4572-87DF-1CCD418F0E10}" type="pres">
      <dgm:prSet presAssocID="{3F309D30-5C38-4969-AC87-AD84C4EB40A9}" presName="parTx" presStyleLbl="revTx" presStyleIdx="0" presStyleCnt="3">
        <dgm:presLayoutVars>
          <dgm:chMax val="0"/>
          <dgm:chPref val="0"/>
        </dgm:presLayoutVars>
      </dgm:prSet>
      <dgm:spPr/>
    </dgm:pt>
    <dgm:pt modelId="{EC4C6112-B1FB-40DA-9C2A-222E79DA2EB5}" type="pres">
      <dgm:prSet presAssocID="{323085B9-7092-41FE-A4E4-018FB2D3307E}" presName="sibTrans" presStyleCnt="0"/>
      <dgm:spPr/>
    </dgm:pt>
    <dgm:pt modelId="{63541556-7BAA-4292-A1EF-83A6E271F5E8}" type="pres">
      <dgm:prSet presAssocID="{364E282E-2668-449D-9EA8-F4182B777B51}" presName="compNode" presStyleCnt="0"/>
      <dgm:spPr/>
    </dgm:pt>
    <dgm:pt modelId="{4805DB65-9B76-4C48-A7BB-95D902B10F24}" type="pres">
      <dgm:prSet presAssocID="{364E282E-2668-449D-9EA8-F4182B777B51}" presName="bgRect" presStyleLbl="bgShp" presStyleIdx="1" presStyleCnt="3"/>
      <dgm:spPr/>
    </dgm:pt>
    <dgm:pt modelId="{7B36C7D7-BF46-442E-8F83-EC09FC9919D1}" type="pres">
      <dgm:prSet presAssocID="{364E282E-2668-449D-9EA8-F4182B777B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ła zębate"/>
        </a:ext>
      </dgm:extLst>
    </dgm:pt>
    <dgm:pt modelId="{B79B31FC-0FAE-4580-AEFC-C5F3E3ADE18F}" type="pres">
      <dgm:prSet presAssocID="{364E282E-2668-449D-9EA8-F4182B777B51}" presName="spaceRect" presStyleCnt="0"/>
      <dgm:spPr/>
    </dgm:pt>
    <dgm:pt modelId="{39A8D81C-F326-494B-B3E6-FEE0325B6BB1}" type="pres">
      <dgm:prSet presAssocID="{364E282E-2668-449D-9EA8-F4182B777B51}" presName="parTx" presStyleLbl="revTx" presStyleIdx="1" presStyleCnt="3">
        <dgm:presLayoutVars>
          <dgm:chMax val="0"/>
          <dgm:chPref val="0"/>
        </dgm:presLayoutVars>
      </dgm:prSet>
      <dgm:spPr/>
    </dgm:pt>
    <dgm:pt modelId="{DC6D9D41-EABC-4CD5-9B76-69F8664BF22F}" type="pres">
      <dgm:prSet presAssocID="{13808DA8-3B8F-409C-9F34-564D57C3865A}" presName="sibTrans" presStyleCnt="0"/>
      <dgm:spPr/>
    </dgm:pt>
    <dgm:pt modelId="{97B79549-81F7-4E60-8117-E2437FD4FD0E}" type="pres">
      <dgm:prSet presAssocID="{A4B2C24D-0701-476B-8267-F9A774D2A20B}" presName="compNode" presStyleCnt="0"/>
      <dgm:spPr/>
    </dgm:pt>
    <dgm:pt modelId="{E320FAA4-FB6D-44DD-8B69-4D6D88F9B1C2}" type="pres">
      <dgm:prSet presAssocID="{A4B2C24D-0701-476B-8267-F9A774D2A20B}" presName="bgRect" presStyleLbl="bgShp" presStyleIdx="2" presStyleCnt="3"/>
      <dgm:spPr/>
    </dgm:pt>
    <dgm:pt modelId="{AF9D2B31-DF44-419F-825A-C28746016E54}" type="pres">
      <dgm:prSet presAssocID="{A4B2C24D-0701-476B-8267-F9A774D2A2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rzałka okrężna"/>
        </a:ext>
      </dgm:extLst>
    </dgm:pt>
    <dgm:pt modelId="{9CD43FC4-9542-49E4-93F7-433610D09B4B}" type="pres">
      <dgm:prSet presAssocID="{A4B2C24D-0701-476B-8267-F9A774D2A20B}" presName="spaceRect" presStyleCnt="0"/>
      <dgm:spPr/>
    </dgm:pt>
    <dgm:pt modelId="{9F76428B-3F1A-4958-961C-8AD33085C204}" type="pres">
      <dgm:prSet presAssocID="{A4B2C24D-0701-476B-8267-F9A774D2A20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07DBE22-8494-48FB-ABEA-38976141A197}" type="presOf" srcId="{A4B2C24D-0701-476B-8267-F9A774D2A20B}" destId="{9F76428B-3F1A-4958-961C-8AD33085C204}" srcOrd="0" destOrd="0" presId="urn:microsoft.com/office/officeart/2018/2/layout/IconVerticalSolidList"/>
    <dgm:cxn modelId="{A680C762-DCC1-4519-8649-30457C5677F3}" type="presOf" srcId="{364E282E-2668-449D-9EA8-F4182B777B51}" destId="{39A8D81C-F326-494B-B3E6-FEE0325B6BB1}" srcOrd="0" destOrd="0" presId="urn:microsoft.com/office/officeart/2018/2/layout/IconVerticalSolidList"/>
    <dgm:cxn modelId="{E1BE974E-42BE-4D1D-9466-B97D4D535F99}" type="presOf" srcId="{73616D19-EE52-4C2E-B9E6-D1F9498AD4D7}" destId="{D4CA5AF9-7480-4B00-889D-7D1C6AC65490}" srcOrd="0" destOrd="0" presId="urn:microsoft.com/office/officeart/2018/2/layout/IconVerticalSolidList"/>
    <dgm:cxn modelId="{3099D859-4BDD-4A8A-9815-E55AD61B3241}" srcId="{73616D19-EE52-4C2E-B9E6-D1F9498AD4D7}" destId="{A4B2C24D-0701-476B-8267-F9A774D2A20B}" srcOrd="2" destOrd="0" parTransId="{883B50E8-8965-467D-8F22-CFF45E1251E3}" sibTransId="{D5EC58B3-5122-4F55-B443-AAEB15843725}"/>
    <dgm:cxn modelId="{A39627B6-5638-4890-B03F-4A96000322EE}" srcId="{73616D19-EE52-4C2E-B9E6-D1F9498AD4D7}" destId="{364E282E-2668-449D-9EA8-F4182B777B51}" srcOrd="1" destOrd="0" parTransId="{CEFC144E-40DC-43B2-AA4E-3893600800EF}" sibTransId="{13808DA8-3B8F-409C-9F34-564D57C3865A}"/>
    <dgm:cxn modelId="{651CC2BF-24C4-4A86-A467-9EA0ACA916C5}" srcId="{73616D19-EE52-4C2E-B9E6-D1F9498AD4D7}" destId="{3F309D30-5C38-4969-AC87-AD84C4EB40A9}" srcOrd="0" destOrd="0" parTransId="{4F2D7312-813A-4764-B058-E9A2F5932C4D}" sibTransId="{323085B9-7092-41FE-A4E4-018FB2D3307E}"/>
    <dgm:cxn modelId="{6B44C9F7-8040-48E8-ABFB-E1EE679E0FA9}" type="presOf" srcId="{3F309D30-5C38-4969-AC87-AD84C4EB40A9}" destId="{B172A198-AC50-4572-87DF-1CCD418F0E10}" srcOrd="0" destOrd="0" presId="urn:microsoft.com/office/officeart/2018/2/layout/IconVerticalSolidList"/>
    <dgm:cxn modelId="{371469CA-D46C-4555-A057-5A28A809DE1C}" type="presParOf" srcId="{D4CA5AF9-7480-4B00-889D-7D1C6AC65490}" destId="{BD4792D8-762B-4EBE-8027-354B2004C329}" srcOrd="0" destOrd="0" presId="urn:microsoft.com/office/officeart/2018/2/layout/IconVerticalSolidList"/>
    <dgm:cxn modelId="{1E7BA1AD-31C7-4893-A84C-A0B790C88BAA}" type="presParOf" srcId="{BD4792D8-762B-4EBE-8027-354B2004C329}" destId="{E5F9E578-1DA5-4BA7-958B-94AC18BD2DDA}" srcOrd="0" destOrd="0" presId="urn:microsoft.com/office/officeart/2018/2/layout/IconVerticalSolidList"/>
    <dgm:cxn modelId="{520411F9-C3CA-4F9C-A0B6-8B5061CC9984}" type="presParOf" srcId="{BD4792D8-762B-4EBE-8027-354B2004C329}" destId="{A23F4E82-4E0C-4D1F-A409-8776547CFA83}" srcOrd="1" destOrd="0" presId="urn:microsoft.com/office/officeart/2018/2/layout/IconVerticalSolidList"/>
    <dgm:cxn modelId="{49421BEF-6455-461E-B214-1A7E160D4C6B}" type="presParOf" srcId="{BD4792D8-762B-4EBE-8027-354B2004C329}" destId="{A3AECAC9-959B-4DCC-9FF7-A9ADDEF8C990}" srcOrd="2" destOrd="0" presId="urn:microsoft.com/office/officeart/2018/2/layout/IconVerticalSolidList"/>
    <dgm:cxn modelId="{3F259C55-94B8-4693-B875-55979B562491}" type="presParOf" srcId="{BD4792D8-762B-4EBE-8027-354B2004C329}" destId="{B172A198-AC50-4572-87DF-1CCD418F0E10}" srcOrd="3" destOrd="0" presId="urn:microsoft.com/office/officeart/2018/2/layout/IconVerticalSolidList"/>
    <dgm:cxn modelId="{6F96FC0C-EE7B-4F44-9896-1F3E1BFA1655}" type="presParOf" srcId="{D4CA5AF9-7480-4B00-889D-7D1C6AC65490}" destId="{EC4C6112-B1FB-40DA-9C2A-222E79DA2EB5}" srcOrd="1" destOrd="0" presId="urn:microsoft.com/office/officeart/2018/2/layout/IconVerticalSolidList"/>
    <dgm:cxn modelId="{FCD5FF9E-4EEA-4608-8451-A71BFBDE9AA6}" type="presParOf" srcId="{D4CA5AF9-7480-4B00-889D-7D1C6AC65490}" destId="{63541556-7BAA-4292-A1EF-83A6E271F5E8}" srcOrd="2" destOrd="0" presId="urn:microsoft.com/office/officeart/2018/2/layout/IconVerticalSolidList"/>
    <dgm:cxn modelId="{8D2639F0-BF1B-46C8-B92F-AB2A769FED59}" type="presParOf" srcId="{63541556-7BAA-4292-A1EF-83A6E271F5E8}" destId="{4805DB65-9B76-4C48-A7BB-95D902B10F24}" srcOrd="0" destOrd="0" presId="urn:microsoft.com/office/officeart/2018/2/layout/IconVerticalSolidList"/>
    <dgm:cxn modelId="{4DC2C0A3-0759-4843-A56D-BF936479AA80}" type="presParOf" srcId="{63541556-7BAA-4292-A1EF-83A6E271F5E8}" destId="{7B36C7D7-BF46-442E-8F83-EC09FC9919D1}" srcOrd="1" destOrd="0" presId="urn:microsoft.com/office/officeart/2018/2/layout/IconVerticalSolidList"/>
    <dgm:cxn modelId="{767843D2-3479-4D15-A846-AC0386E1C9EB}" type="presParOf" srcId="{63541556-7BAA-4292-A1EF-83A6E271F5E8}" destId="{B79B31FC-0FAE-4580-AEFC-C5F3E3ADE18F}" srcOrd="2" destOrd="0" presId="urn:microsoft.com/office/officeart/2018/2/layout/IconVerticalSolidList"/>
    <dgm:cxn modelId="{5697B4C3-6B69-44EC-A768-0323BD57BB18}" type="presParOf" srcId="{63541556-7BAA-4292-A1EF-83A6E271F5E8}" destId="{39A8D81C-F326-494B-B3E6-FEE0325B6BB1}" srcOrd="3" destOrd="0" presId="urn:microsoft.com/office/officeart/2018/2/layout/IconVerticalSolidList"/>
    <dgm:cxn modelId="{E4771397-262D-40B4-A08F-92AA142B3EA5}" type="presParOf" srcId="{D4CA5AF9-7480-4B00-889D-7D1C6AC65490}" destId="{DC6D9D41-EABC-4CD5-9B76-69F8664BF22F}" srcOrd="3" destOrd="0" presId="urn:microsoft.com/office/officeart/2018/2/layout/IconVerticalSolidList"/>
    <dgm:cxn modelId="{25B951A6-6628-4207-8F3D-90C96C1387EA}" type="presParOf" srcId="{D4CA5AF9-7480-4B00-889D-7D1C6AC65490}" destId="{97B79549-81F7-4E60-8117-E2437FD4FD0E}" srcOrd="4" destOrd="0" presId="urn:microsoft.com/office/officeart/2018/2/layout/IconVerticalSolidList"/>
    <dgm:cxn modelId="{B5AA68AA-E86C-4DE3-BED5-B2AA2BE187EF}" type="presParOf" srcId="{97B79549-81F7-4E60-8117-E2437FD4FD0E}" destId="{E320FAA4-FB6D-44DD-8B69-4D6D88F9B1C2}" srcOrd="0" destOrd="0" presId="urn:microsoft.com/office/officeart/2018/2/layout/IconVerticalSolidList"/>
    <dgm:cxn modelId="{18374918-1254-42CB-9BA4-BAB1E67B1EA7}" type="presParOf" srcId="{97B79549-81F7-4E60-8117-E2437FD4FD0E}" destId="{AF9D2B31-DF44-419F-825A-C28746016E54}" srcOrd="1" destOrd="0" presId="urn:microsoft.com/office/officeart/2018/2/layout/IconVerticalSolidList"/>
    <dgm:cxn modelId="{2AED1713-80CE-4F25-B20F-4877DBBF8043}" type="presParOf" srcId="{97B79549-81F7-4E60-8117-E2437FD4FD0E}" destId="{9CD43FC4-9542-49E4-93F7-433610D09B4B}" srcOrd="2" destOrd="0" presId="urn:microsoft.com/office/officeart/2018/2/layout/IconVerticalSolidList"/>
    <dgm:cxn modelId="{80F1E21B-100B-45F4-9FA0-B7D2246EAD7C}" type="presParOf" srcId="{97B79549-81F7-4E60-8117-E2437FD4FD0E}" destId="{9F76428B-3F1A-4958-961C-8AD33085C2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616D19-EE52-4C2E-B9E6-D1F9498AD4D7}" type="doc">
      <dgm:prSet loTypeId="urn:microsoft.com/office/officeart/2018/2/layout/IconVerticalSolidList" loCatId="icon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309D30-5C38-4969-AC87-AD84C4EB40A9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ogłoszono </a:t>
          </a:r>
          <a:r>
            <a:rPr lang="pl-PL" b="1"/>
            <a:t>14+4</a:t>
          </a:r>
          <a:r>
            <a:rPr lang="pl-PL"/>
            <a:t> nabory </a:t>
          </a:r>
        </a:p>
        <a:p>
          <a:pPr>
            <a:lnSpc>
              <a:spcPct val="100000"/>
            </a:lnSpc>
          </a:pPr>
          <a:r>
            <a:rPr lang="pl-PL"/>
            <a:t>na kwotę </a:t>
          </a:r>
          <a:r>
            <a:rPr lang="pl-PL" b="1"/>
            <a:t>8 030 255,40</a:t>
          </a:r>
          <a:r>
            <a:rPr lang="pl-PL"/>
            <a:t> </a:t>
          </a:r>
          <a:r>
            <a:rPr lang="pl-PL" b="1"/>
            <a:t>zł</a:t>
          </a:r>
          <a:endParaRPr lang="en-US"/>
        </a:p>
      </dgm:t>
    </dgm:pt>
    <dgm:pt modelId="{4F2D7312-813A-4764-B058-E9A2F5932C4D}" type="parTrans" cxnId="{651CC2BF-24C4-4A86-A467-9EA0ACA916C5}">
      <dgm:prSet/>
      <dgm:spPr/>
      <dgm:t>
        <a:bodyPr/>
        <a:lstStyle/>
        <a:p>
          <a:endParaRPr lang="en-US"/>
        </a:p>
      </dgm:t>
    </dgm:pt>
    <dgm:pt modelId="{323085B9-7092-41FE-A4E4-018FB2D3307E}" type="sibTrans" cxnId="{651CC2BF-24C4-4A86-A467-9EA0ACA916C5}">
      <dgm:prSet/>
      <dgm:spPr/>
      <dgm:t>
        <a:bodyPr/>
        <a:lstStyle/>
        <a:p>
          <a:endParaRPr lang="en-US"/>
        </a:p>
      </dgm:t>
    </dgm:pt>
    <dgm:pt modelId="{364E282E-2668-449D-9EA8-F4182B777B51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wybrano </a:t>
          </a:r>
          <a:r>
            <a:rPr lang="pl-PL" b="1"/>
            <a:t>90</a:t>
          </a:r>
          <a:r>
            <a:rPr lang="pl-PL"/>
            <a:t> operacji </a:t>
          </a:r>
        </a:p>
        <a:p>
          <a:pPr>
            <a:lnSpc>
              <a:spcPct val="100000"/>
            </a:lnSpc>
          </a:pPr>
          <a:r>
            <a:rPr lang="pl-PL"/>
            <a:t>na kwotę </a:t>
          </a:r>
          <a:r>
            <a:rPr lang="pl-PL" b="1"/>
            <a:t>6 115 605,69 zł</a:t>
          </a:r>
          <a:endParaRPr lang="en-US"/>
        </a:p>
      </dgm:t>
    </dgm:pt>
    <dgm:pt modelId="{CEFC144E-40DC-43B2-AA4E-3893600800EF}" type="parTrans" cxnId="{A39627B6-5638-4890-B03F-4A96000322EE}">
      <dgm:prSet/>
      <dgm:spPr/>
      <dgm:t>
        <a:bodyPr/>
        <a:lstStyle/>
        <a:p>
          <a:endParaRPr lang="en-US"/>
        </a:p>
      </dgm:t>
    </dgm:pt>
    <dgm:pt modelId="{13808DA8-3B8F-409C-9F34-564D57C3865A}" type="sibTrans" cxnId="{A39627B6-5638-4890-B03F-4A96000322EE}">
      <dgm:prSet/>
      <dgm:spPr/>
      <dgm:t>
        <a:bodyPr/>
        <a:lstStyle/>
        <a:p>
          <a:endParaRPr lang="en-US"/>
        </a:p>
      </dgm:t>
    </dgm:pt>
    <dgm:pt modelId="{A4B2C24D-0701-476B-8267-F9A774D2A20B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podpisano </a:t>
          </a:r>
          <a:r>
            <a:rPr lang="pl-PL" b="1"/>
            <a:t>87</a:t>
          </a:r>
          <a:r>
            <a:rPr lang="pl-PL"/>
            <a:t> umów na dofinansowanie na kwotę </a:t>
          </a:r>
          <a:r>
            <a:rPr lang="pl-PL" b="1"/>
            <a:t>5 965 605,69 zł </a:t>
          </a:r>
          <a:endParaRPr lang="en-US"/>
        </a:p>
      </dgm:t>
    </dgm:pt>
    <dgm:pt modelId="{883B50E8-8965-467D-8F22-CFF45E1251E3}" type="parTrans" cxnId="{3099D859-4BDD-4A8A-9815-E55AD61B3241}">
      <dgm:prSet/>
      <dgm:spPr/>
      <dgm:t>
        <a:bodyPr/>
        <a:lstStyle/>
        <a:p>
          <a:endParaRPr lang="en-US"/>
        </a:p>
      </dgm:t>
    </dgm:pt>
    <dgm:pt modelId="{D5EC58B3-5122-4F55-B443-AAEB15843725}" type="sibTrans" cxnId="{3099D859-4BDD-4A8A-9815-E55AD61B3241}">
      <dgm:prSet/>
      <dgm:spPr/>
      <dgm:t>
        <a:bodyPr/>
        <a:lstStyle/>
        <a:p>
          <a:endParaRPr lang="en-US"/>
        </a:p>
      </dgm:t>
    </dgm:pt>
    <dgm:pt modelId="{D4CA5AF9-7480-4B00-889D-7D1C6AC65490}" type="pres">
      <dgm:prSet presAssocID="{73616D19-EE52-4C2E-B9E6-D1F9498AD4D7}" presName="root" presStyleCnt="0">
        <dgm:presLayoutVars>
          <dgm:dir/>
          <dgm:resizeHandles val="exact"/>
        </dgm:presLayoutVars>
      </dgm:prSet>
      <dgm:spPr/>
    </dgm:pt>
    <dgm:pt modelId="{BD4792D8-762B-4EBE-8027-354B2004C329}" type="pres">
      <dgm:prSet presAssocID="{3F309D30-5C38-4969-AC87-AD84C4EB40A9}" presName="compNode" presStyleCnt="0"/>
      <dgm:spPr/>
    </dgm:pt>
    <dgm:pt modelId="{E5F9E578-1DA5-4BA7-958B-94AC18BD2DDA}" type="pres">
      <dgm:prSet presAssocID="{3F309D30-5C38-4969-AC87-AD84C4EB40A9}" presName="bgRect" presStyleLbl="bgShp" presStyleIdx="0" presStyleCnt="3"/>
      <dgm:spPr/>
    </dgm:pt>
    <dgm:pt modelId="{A23F4E82-4E0C-4D1F-A409-8776547CFA83}" type="pres">
      <dgm:prSet presAssocID="{3F309D30-5C38-4969-AC87-AD84C4EB40A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ty"/>
        </a:ext>
      </dgm:extLst>
    </dgm:pt>
    <dgm:pt modelId="{A3AECAC9-959B-4DCC-9FF7-A9ADDEF8C990}" type="pres">
      <dgm:prSet presAssocID="{3F309D30-5C38-4969-AC87-AD84C4EB40A9}" presName="spaceRect" presStyleCnt="0"/>
      <dgm:spPr/>
    </dgm:pt>
    <dgm:pt modelId="{B172A198-AC50-4572-87DF-1CCD418F0E10}" type="pres">
      <dgm:prSet presAssocID="{3F309D30-5C38-4969-AC87-AD84C4EB40A9}" presName="parTx" presStyleLbl="revTx" presStyleIdx="0" presStyleCnt="3">
        <dgm:presLayoutVars>
          <dgm:chMax val="0"/>
          <dgm:chPref val="0"/>
        </dgm:presLayoutVars>
      </dgm:prSet>
      <dgm:spPr/>
    </dgm:pt>
    <dgm:pt modelId="{EC4C6112-B1FB-40DA-9C2A-222E79DA2EB5}" type="pres">
      <dgm:prSet presAssocID="{323085B9-7092-41FE-A4E4-018FB2D3307E}" presName="sibTrans" presStyleCnt="0"/>
      <dgm:spPr/>
    </dgm:pt>
    <dgm:pt modelId="{63541556-7BAA-4292-A1EF-83A6E271F5E8}" type="pres">
      <dgm:prSet presAssocID="{364E282E-2668-449D-9EA8-F4182B777B51}" presName="compNode" presStyleCnt="0"/>
      <dgm:spPr/>
    </dgm:pt>
    <dgm:pt modelId="{4805DB65-9B76-4C48-A7BB-95D902B10F24}" type="pres">
      <dgm:prSet presAssocID="{364E282E-2668-449D-9EA8-F4182B777B51}" presName="bgRect" presStyleLbl="bgShp" presStyleIdx="1" presStyleCnt="3"/>
      <dgm:spPr/>
    </dgm:pt>
    <dgm:pt modelId="{7B36C7D7-BF46-442E-8F83-EC09FC9919D1}" type="pres">
      <dgm:prSet presAssocID="{364E282E-2668-449D-9EA8-F4182B777B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B79B31FC-0FAE-4580-AEFC-C5F3E3ADE18F}" type="pres">
      <dgm:prSet presAssocID="{364E282E-2668-449D-9EA8-F4182B777B51}" presName="spaceRect" presStyleCnt="0"/>
      <dgm:spPr/>
    </dgm:pt>
    <dgm:pt modelId="{39A8D81C-F326-494B-B3E6-FEE0325B6BB1}" type="pres">
      <dgm:prSet presAssocID="{364E282E-2668-449D-9EA8-F4182B777B51}" presName="parTx" presStyleLbl="revTx" presStyleIdx="1" presStyleCnt="3">
        <dgm:presLayoutVars>
          <dgm:chMax val="0"/>
          <dgm:chPref val="0"/>
        </dgm:presLayoutVars>
      </dgm:prSet>
      <dgm:spPr/>
    </dgm:pt>
    <dgm:pt modelId="{DC6D9D41-EABC-4CD5-9B76-69F8664BF22F}" type="pres">
      <dgm:prSet presAssocID="{13808DA8-3B8F-409C-9F34-564D57C3865A}" presName="sibTrans" presStyleCnt="0"/>
      <dgm:spPr/>
    </dgm:pt>
    <dgm:pt modelId="{97B79549-81F7-4E60-8117-E2437FD4FD0E}" type="pres">
      <dgm:prSet presAssocID="{A4B2C24D-0701-476B-8267-F9A774D2A20B}" presName="compNode" presStyleCnt="0"/>
      <dgm:spPr/>
    </dgm:pt>
    <dgm:pt modelId="{E320FAA4-FB6D-44DD-8B69-4D6D88F9B1C2}" type="pres">
      <dgm:prSet presAssocID="{A4B2C24D-0701-476B-8267-F9A774D2A20B}" presName="bgRect" presStyleLbl="bgShp" presStyleIdx="2" presStyleCnt="3"/>
      <dgm:spPr/>
    </dgm:pt>
    <dgm:pt modelId="{AF9D2B31-DF44-419F-825A-C28746016E54}" type="pres">
      <dgm:prSet presAssocID="{A4B2C24D-0701-476B-8267-F9A774D2A2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9CD43FC4-9542-49E4-93F7-433610D09B4B}" type="pres">
      <dgm:prSet presAssocID="{A4B2C24D-0701-476B-8267-F9A774D2A20B}" presName="spaceRect" presStyleCnt="0"/>
      <dgm:spPr/>
    </dgm:pt>
    <dgm:pt modelId="{9F76428B-3F1A-4958-961C-8AD33085C204}" type="pres">
      <dgm:prSet presAssocID="{A4B2C24D-0701-476B-8267-F9A774D2A20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07DBE22-8494-48FB-ABEA-38976141A197}" type="presOf" srcId="{A4B2C24D-0701-476B-8267-F9A774D2A20B}" destId="{9F76428B-3F1A-4958-961C-8AD33085C204}" srcOrd="0" destOrd="0" presId="urn:microsoft.com/office/officeart/2018/2/layout/IconVerticalSolidList"/>
    <dgm:cxn modelId="{A680C762-DCC1-4519-8649-30457C5677F3}" type="presOf" srcId="{364E282E-2668-449D-9EA8-F4182B777B51}" destId="{39A8D81C-F326-494B-B3E6-FEE0325B6BB1}" srcOrd="0" destOrd="0" presId="urn:microsoft.com/office/officeart/2018/2/layout/IconVerticalSolidList"/>
    <dgm:cxn modelId="{E1BE974E-42BE-4D1D-9466-B97D4D535F99}" type="presOf" srcId="{73616D19-EE52-4C2E-B9E6-D1F9498AD4D7}" destId="{D4CA5AF9-7480-4B00-889D-7D1C6AC65490}" srcOrd="0" destOrd="0" presId="urn:microsoft.com/office/officeart/2018/2/layout/IconVerticalSolidList"/>
    <dgm:cxn modelId="{3099D859-4BDD-4A8A-9815-E55AD61B3241}" srcId="{73616D19-EE52-4C2E-B9E6-D1F9498AD4D7}" destId="{A4B2C24D-0701-476B-8267-F9A774D2A20B}" srcOrd="2" destOrd="0" parTransId="{883B50E8-8965-467D-8F22-CFF45E1251E3}" sibTransId="{D5EC58B3-5122-4F55-B443-AAEB15843725}"/>
    <dgm:cxn modelId="{A39627B6-5638-4890-B03F-4A96000322EE}" srcId="{73616D19-EE52-4C2E-B9E6-D1F9498AD4D7}" destId="{364E282E-2668-449D-9EA8-F4182B777B51}" srcOrd="1" destOrd="0" parTransId="{CEFC144E-40DC-43B2-AA4E-3893600800EF}" sibTransId="{13808DA8-3B8F-409C-9F34-564D57C3865A}"/>
    <dgm:cxn modelId="{651CC2BF-24C4-4A86-A467-9EA0ACA916C5}" srcId="{73616D19-EE52-4C2E-B9E6-D1F9498AD4D7}" destId="{3F309D30-5C38-4969-AC87-AD84C4EB40A9}" srcOrd="0" destOrd="0" parTransId="{4F2D7312-813A-4764-B058-E9A2F5932C4D}" sibTransId="{323085B9-7092-41FE-A4E4-018FB2D3307E}"/>
    <dgm:cxn modelId="{6B44C9F7-8040-48E8-ABFB-E1EE679E0FA9}" type="presOf" srcId="{3F309D30-5C38-4969-AC87-AD84C4EB40A9}" destId="{B172A198-AC50-4572-87DF-1CCD418F0E10}" srcOrd="0" destOrd="0" presId="urn:microsoft.com/office/officeart/2018/2/layout/IconVerticalSolidList"/>
    <dgm:cxn modelId="{371469CA-D46C-4555-A057-5A28A809DE1C}" type="presParOf" srcId="{D4CA5AF9-7480-4B00-889D-7D1C6AC65490}" destId="{BD4792D8-762B-4EBE-8027-354B2004C329}" srcOrd="0" destOrd="0" presId="urn:microsoft.com/office/officeart/2018/2/layout/IconVerticalSolidList"/>
    <dgm:cxn modelId="{1E7BA1AD-31C7-4893-A84C-A0B790C88BAA}" type="presParOf" srcId="{BD4792D8-762B-4EBE-8027-354B2004C329}" destId="{E5F9E578-1DA5-4BA7-958B-94AC18BD2DDA}" srcOrd="0" destOrd="0" presId="urn:microsoft.com/office/officeart/2018/2/layout/IconVerticalSolidList"/>
    <dgm:cxn modelId="{520411F9-C3CA-4F9C-A0B6-8B5061CC9984}" type="presParOf" srcId="{BD4792D8-762B-4EBE-8027-354B2004C329}" destId="{A23F4E82-4E0C-4D1F-A409-8776547CFA83}" srcOrd="1" destOrd="0" presId="urn:microsoft.com/office/officeart/2018/2/layout/IconVerticalSolidList"/>
    <dgm:cxn modelId="{49421BEF-6455-461E-B214-1A7E160D4C6B}" type="presParOf" srcId="{BD4792D8-762B-4EBE-8027-354B2004C329}" destId="{A3AECAC9-959B-4DCC-9FF7-A9ADDEF8C990}" srcOrd="2" destOrd="0" presId="urn:microsoft.com/office/officeart/2018/2/layout/IconVerticalSolidList"/>
    <dgm:cxn modelId="{3F259C55-94B8-4693-B875-55979B562491}" type="presParOf" srcId="{BD4792D8-762B-4EBE-8027-354B2004C329}" destId="{B172A198-AC50-4572-87DF-1CCD418F0E10}" srcOrd="3" destOrd="0" presId="urn:microsoft.com/office/officeart/2018/2/layout/IconVerticalSolidList"/>
    <dgm:cxn modelId="{6F96FC0C-EE7B-4F44-9896-1F3E1BFA1655}" type="presParOf" srcId="{D4CA5AF9-7480-4B00-889D-7D1C6AC65490}" destId="{EC4C6112-B1FB-40DA-9C2A-222E79DA2EB5}" srcOrd="1" destOrd="0" presId="urn:microsoft.com/office/officeart/2018/2/layout/IconVerticalSolidList"/>
    <dgm:cxn modelId="{FCD5FF9E-4EEA-4608-8451-A71BFBDE9AA6}" type="presParOf" srcId="{D4CA5AF9-7480-4B00-889D-7D1C6AC65490}" destId="{63541556-7BAA-4292-A1EF-83A6E271F5E8}" srcOrd="2" destOrd="0" presId="urn:microsoft.com/office/officeart/2018/2/layout/IconVerticalSolidList"/>
    <dgm:cxn modelId="{8D2639F0-BF1B-46C8-B92F-AB2A769FED59}" type="presParOf" srcId="{63541556-7BAA-4292-A1EF-83A6E271F5E8}" destId="{4805DB65-9B76-4C48-A7BB-95D902B10F24}" srcOrd="0" destOrd="0" presId="urn:microsoft.com/office/officeart/2018/2/layout/IconVerticalSolidList"/>
    <dgm:cxn modelId="{4DC2C0A3-0759-4843-A56D-BF936479AA80}" type="presParOf" srcId="{63541556-7BAA-4292-A1EF-83A6E271F5E8}" destId="{7B36C7D7-BF46-442E-8F83-EC09FC9919D1}" srcOrd="1" destOrd="0" presId="urn:microsoft.com/office/officeart/2018/2/layout/IconVerticalSolidList"/>
    <dgm:cxn modelId="{767843D2-3479-4D15-A846-AC0386E1C9EB}" type="presParOf" srcId="{63541556-7BAA-4292-A1EF-83A6E271F5E8}" destId="{B79B31FC-0FAE-4580-AEFC-C5F3E3ADE18F}" srcOrd="2" destOrd="0" presId="urn:microsoft.com/office/officeart/2018/2/layout/IconVerticalSolidList"/>
    <dgm:cxn modelId="{5697B4C3-6B69-44EC-A768-0323BD57BB18}" type="presParOf" srcId="{63541556-7BAA-4292-A1EF-83A6E271F5E8}" destId="{39A8D81C-F326-494B-B3E6-FEE0325B6BB1}" srcOrd="3" destOrd="0" presId="urn:microsoft.com/office/officeart/2018/2/layout/IconVerticalSolidList"/>
    <dgm:cxn modelId="{E4771397-262D-40B4-A08F-92AA142B3EA5}" type="presParOf" srcId="{D4CA5AF9-7480-4B00-889D-7D1C6AC65490}" destId="{DC6D9D41-EABC-4CD5-9B76-69F8664BF22F}" srcOrd="3" destOrd="0" presId="urn:microsoft.com/office/officeart/2018/2/layout/IconVerticalSolidList"/>
    <dgm:cxn modelId="{25B951A6-6628-4207-8F3D-90C96C1387EA}" type="presParOf" srcId="{D4CA5AF9-7480-4B00-889D-7D1C6AC65490}" destId="{97B79549-81F7-4E60-8117-E2437FD4FD0E}" srcOrd="4" destOrd="0" presId="urn:microsoft.com/office/officeart/2018/2/layout/IconVerticalSolidList"/>
    <dgm:cxn modelId="{B5AA68AA-E86C-4DE3-BED5-B2AA2BE187EF}" type="presParOf" srcId="{97B79549-81F7-4E60-8117-E2437FD4FD0E}" destId="{E320FAA4-FB6D-44DD-8B69-4D6D88F9B1C2}" srcOrd="0" destOrd="0" presId="urn:microsoft.com/office/officeart/2018/2/layout/IconVerticalSolidList"/>
    <dgm:cxn modelId="{18374918-1254-42CB-9BA4-BAB1E67B1EA7}" type="presParOf" srcId="{97B79549-81F7-4E60-8117-E2437FD4FD0E}" destId="{AF9D2B31-DF44-419F-825A-C28746016E54}" srcOrd="1" destOrd="0" presId="urn:microsoft.com/office/officeart/2018/2/layout/IconVerticalSolidList"/>
    <dgm:cxn modelId="{2AED1713-80CE-4F25-B20F-4877DBBF8043}" type="presParOf" srcId="{97B79549-81F7-4E60-8117-E2437FD4FD0E}" destId="{9CD43FC4-9542-49E4-93F7-433610D09B4B}" srcOrd="2" destOrd="0" presId="urn:microsoft.com/office/officeart/2018/2/layout/IconVerticalSolidList"/>
    <dgm:cxn modelId="{80F1E21B-100B-45F4-9FA0-B7D2246EAD7C}" type="presParOf" srcId="{97B79549-81F7-4E60-8117-E2437FD4FD0E}" destId="{9F76428B-3F1A-4958-961C-8AD33085C2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616D19-EE52-4C2E-B9E6-D1F9498AD4D7}" type="doc">
      <dgm:prSet loTypeId="urn:microsoft.com/office/officeart/2018/2/layout/IconVerticalSolidList" loCatId="icon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309D30-5C38-4969-AC87-AD84C4EB40A9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Projekt w zakresie rozwoju Kapitału społecznego i promocji walorów turystycznych obszaru</a:t>
          </a:r>
          <a:endParaRPr lang="en-US" dirty="0"/>
        </a:p>
      </dgm:t>
    </dgm:pt>
    <dgm:pt modelId="{4F2D7312-813A-4764-B058-E9A2F5932C4D}" type="parTrans" cxnId="{651CC2BF-24C4-4A86-A467-9EA0ACA916C5}">
      <dgm:prSet/>
      <dgm:spPr/>
      <dgm:t>
        <a:bodyPr/>
        <a:lstStyle/>
        <a:p>
          <a:endParaRPr lang="en-US"/>
        </a:p>
      </dgm:t>
    </dgm:pt>
    <dgm:pt modelId="{323085B9-7092-41FE-A4E4-018FB2D3307E}" type="sibTrans" cxnId="{651CC2BF-24C4-4A86-A467-9EA0ACA916C5}">
      <dgm:prSet/>
      <dgm:spPr/>
      <dgm:t>
        <a:bodyPr/>
        <a:lstStyle/>
        <a:p>
          <a:endParaRPr lang="en-US"/>
        </a:p>
      </dgm:t>
    </dgm:pt>
    <dgm:pt modelId="{364E282E-2668-449D-9EA8-F4182B777B51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Projekt w zakresie rozwoju ogólnodostępnej i niekomercyjnej infrastruktury rekreacyjnej</a:t>
          </a:r>
          <a:endParaRPr lang="en-US" dirty="0"/>
        </a:p>
      </dgm:t>
    </dgm:pt>
    <dgm:pt modelId="{CEFC144E-40DC-43B2-AA4E-3893600800EF}" type="parTrans" cxnId="{A39627B6-5638-4890-B03F-4A96000322EE}">
      <dgm:prSet/>
      <dgm:spPr/>
      <dgm:t>
        <a:bodyPr/>
        <a:lstStyle/>
        <a:p>
          <a:endParaRPr lang="en-US"/>
        </a:p>
      </dgm:t>
    </dgm:pt>
    <dgm:pt modelId="{13808DA8-3B8F-409C-9F34-564D57C3865A}" type="sibTrans" cxnId="{A39627B6-5638-4890-B03F-4A96000322EE}">
      <dgm:prSet/>
      <dgm:spPr/>
      <dgm:t>
        <a:bodyPr/>
        <a:lstStyle/>
        <a:p>
          <a:endParaRPr lang="en-US"/>
        </a:p>
      </dgm:t>
    </dgm:pt>
    <dgm:pt modelId="{A4B2C24D-0701-476B-8267-F9A774D2A20B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Projekt w zakresie rozwoju ogólnodostępnej i niekomercyjnej infrastruktury turystycznej</a:t>
          </a:r>
          <a:endParaRPr lang="en-US" dirty="0"/>
        </a:p>
      </dgm:t>
    </dgm:pt>
    <dgm:pt modelId="{883B50E8-8965-467D-8F22-CFF45E1251E3}" type="parTrans" cxnId="{3099D859-4BDD-4A8A-9815-E55AD61B3241}">
      <dgm:prSet/>
      <dgm:spPr/>
      <dgm:t>
        <a:bodyPr/>
        <a:lstStyle/>
        <a:p>
          <a:endParaRPr lang="en-US"/>
        </a:p>
      </dgm:t>
    </dgm:pt>
    <dgm:pt modelId="{D5EC58B3-5122-4F55-B443-AAEB15843725}" type="sibTrans" cxnId="{3099D859-4BDD-4A8A-9815-E55AD61B3241}">
      <dgm:prSet/>
      <dgm:spPr/>
      <dgm:t>
        <a:bodyPr/>
        <a:lstStyle/>
        <a:p>
          <a:endParaRPr lang="en-US"/>
        </a:p>
      </dgm:t>
    </dgm:pt>
    <dgm:pt modelId="{8B84F725-5366-4CCB-865B-FC3941B19AF6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15 grantów</a:t>
          </a:r>
          <a:endParaRPr lang="en-US" dirty="0"/>
        </a:p>
      </dgm:t>
    </dgm:pt>
    <dgm:pt modelId="{9638DC87-4451-4040-96B6-D8A899851273}" type="parTrans" cxnId="{18AF3BBE-75C6-4C6D-A4B4-357454E160F1}">
      <dgm:prSet/>
      <dgm:spPr/>
      <dgm:t>
        <a:bodyPr/>
        <a:lstStyle/>
        <a:p>
          <a:endParaRPr lang="pl-PL"/>
        </a:p>
      </dgm:t>
    </dgm:pt>
    <dgm:pt modelId="{CDD00715-09A2-40D6-AE2A-2226D78D2DF2}" type="sibTrans" cxnId="{18AF3BBE-75C6-4C6D-A4B4-357454E160F1}">
      <dgm:prSet/>
      <dgm:spPr/>
      <dgm:t>
        <a:bodyPr/>
        <a:lstStyle/>
        <a:p>
          <a:endParaRPr lang="pl-PL"/>
        </a:p>
      </dgm:t>
    </dgm:pt>
    <dgm:pt modelId="{4516D7B9-D700-461B-B67E-9E6BA91D169B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103 427,00 zł</a:t>
          </a:r>
          <a:endParaRPr lang="en-US" dirty="0"/>
        </a:p>
      </dgm:t>
    </dgm:pt>
    <dgm:pt modelId="{ECFD92AA-410B-44C9-ACC5-2A00296067D5}" type="parTrans" cxnId="{B367F697-AF84-4CA6-9D1D-A880526E0AB1}">
      <dgm:prSet/>
      <dgm:spPr/>
      <dgm:t>
        <a:bodyPr/>
        <a:lstStyle/>
        <a:p>
          <a:endParaRPr lang="pl-PL"/>
        </a:p>
      </dgm:t>
    </dgm:pt>
    <dgm:pt modelId="{A7FE2FD7-F563-485D-892F-CF91AC132CAE}" type="sibTrans" cxnId="{B367F697-AF84-4CA6-9D1D-A880526E0AB1}">
      <dgm:prSet/>
      <dgm:spPr/>
      <dgm:t>
        <a:bodyPr/>
        <a:lstStyle/>
        <a:p>
          <a:endParaRPr lang="pl-PL"/>
        </a:p>
      </dgm:t>
    </dgm:pt>
    <dgm:pt modelId="{CCA11074-C70E-4C03-8912-7D18052B1000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8 grantów</a:t>
          </a:r>
          <a:endParaRPr lang="en-US" dirty="0"/>
        </a:p>
      </dgm:t>
    </dgm:pt>
    <dgm:pt modelId="{DF7A4ADA-1407-4A3F-B92C-6D60B9E91A17}" type="parTrans" cxnId="{25BBEBCB-1E17-444D-89EA-134AEC5D2BA2}">
      <dgm:prSet/>
      <dgm:spPr/>
      <dgm:t>
        <a:bodyPr/>
        <a:lstStyle/>
        <a:p>
          <a:endParaRPr lang="pl-PL"/>
        </a:p>
      </dgm:t>
    </dgm:pt>
    <dgm:pt modelId="{8C56C55B-1A9F-48ED-B7F0-E6665006245D}" type="sibTrans" cxnId="{25BBEBCB-1E17-444D-89EA-134AEC5D2BA2}">
      <dgm:prSet/>
      <dgm:spPr/>
      <dgm:t>
        <a:bodyPr/>
        <a:lstStyle/>
        <a:p>
          <a:endParaRPr lang="pl-PL"/>
        </a:p>
      </dgm:t>
    </dgm:pt>
    <dgm:pt modelId="{C5A27A73-B622-45D2-AC67-A65A6B546869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112 889,00 zł</a:t>
          </a:r>
          <a:endParaRPr lang="en-US" dirty="0"/>
        </a:p>
      </dgm:t>
    </dgm:pt>
    <dgm:pt modelId="{98BEF916-E07E-40F8-8D42-10F824DB420B}" type="parTrans" cxnId="{D3228F45-507E-45A0-B2B2-9490EABA19BA}">
      <dgm:prSet/>
      <dgm:spPr/>
      <dgm:t>
        <a:bodyPr/>
        <a:lstStyle/>
        <a:p>
          <a:endParaRPr lang="pl-PL"/>
        </a:p>
      </dgm:t>
    </dgm:pt>
    <dgm:pt modelId="{81C38F86-6049-4293-A854-F0FD7FD85A8C}" type="sibTrans" cxnId="{D3228F45-507E-45A0-B2B2-9490EABA19BA}">
      <dgm:prSet/>
      <dgm:spPr/>
      <dgm:t>
        <a:bodyPr/>
        <a:lstStyle/>
        <a:p>
          <a:endParaRPr lang="pl-PL"/>
        </a:p>
      </dgm:t>
    </dgm:pt>
    <dgm:pt modelId="{2472C81A-2928-447E-8A65-F4A0020D708C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5 grantów</a:t>
          </a:r>
          <a:endParaRPr lang="en-US" dirty="0"/>
        </a:p>
      </dgm:t>
    </dgm:pt>
    <dgm:pt modelId="{D463E2FB-B102-499C-B07E-23F35B4F90A1}" type="parTrans" cxnId="{5832F944-C360-47E1-9EBB-C358AE993E77}">
      <dgm:prSet/>
      <dgm:spPr/>
      <dgm:t>
        <a:bodyPr/>
        <a:lstStyle/>
        <a:p>
          <a:endParaRPr lang="pl-PL"/>
        </a:p>
      </dgm:t>
    </dgm:pt>
    <dgm:pt modelId="{92F42E17-1F1C-4BE0-85BB-D21730F8809A}" type="sibTrans" cxnId="{5832F944-C360-47E1-9EBB-C358AE993E77}">
      <dgm:prSet/>
      <dgm:spPr/>
      <dgm:t>
        <a:bodyPr/>
        <a:lstStyle/>
        <a:p>
          <a:endParaRPr lang="pl-PL"/>
        </a:p>
      </dgm:t>
    </dgm:pt>
    <dgm:pt modelId="{CCEB176F-6F77-44E8-BDA6-846DF5AE98B7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/>
            <a:t>72 219,00 zł</a:t>
          </a:r>
          <a:endParaRPr lang="en-US" dirty="0"/>
        </a:p>
      </dgm:t>
    </dgm:pt>
    <dgm:pt modelId="{BD3B74C5-35B0-4715-95F4-0C398F241DD9}" type="parTrans" cxnId="{16F9DD16-EBBF-4F78-9ECE-F20274D25E33}">
      <dgm:prSet/>
      <dgm:spPr/>
      <dgm:t>
        <a:bodyPr/>
        <a:lstStyle/>
        <a:p>
          <a:endParaRPr lang="pl-PL"/>
        </a:p>
      </dgm:t>
    </dgm:pt>
    <dgm:pt modelId="{390FB51B-7E84-41AD-AFB1-862AC95BB620}" type="sibTrans" cxnId="{16F9DD16-EBBF-4F78-9ECE-F20274D25E33}">
      <dgm:prSet/>
      <dgm:spPr/>
      <dgm:t>
        <a:bodyPr/>
        <a:lstStyle/>
        <a:p>
          <a:endParaRPr lang="pl-PL"/>
        </a:p>
      </dgm:t>
    </dgm:pt>
    <dgm:pt modelId="{D4CA5AF9-7480-4B00-889D-7D1C6AC65490}" type="pres">
      <dgm:prSet presAssocID="{73616D19-EE52-4C2E-B9E6-D1F9498AD4D7}" presName="root" presStyleCnt="0">
        <dgm:presLayoutVars>
          <dgm:dir/>
          <dgm:resizeHandles val="exact"/>
        </dgm:presLayoutVars>
      </dgm:prSet>
      <dgm:spPr/>
    </dgm:pt>
    <dgm:pt modelId="{BD4792D8-762B-4EBE-8027-354B2004C329}" type="pres">
      <dgm:prSet presAssocID="{3F309D30-5C38-4969-AC87-AD84C4EB40A9}" presName="compNode" presStyleCnt="0"/>
      <dgm:spPr/>
    </dgm:pt>
    <dgm:pt modelId="{E5F9E578-1DA5-4BA7-958B-94AC18BD2DDA}" type="pres">
      <dgm:prSet presAssocID="{3F309D30-5C38-4969-AC87-AD84C4EB40A9}" presName="bgRect" presStyleLbl="bgShp" presStyleIdx="0" presStyleCnt="3"/>
      <dgm:spPr/>
    </dgm:pt>
    <dgm:pt modelId="{A23F4E82-4E0C-4D1F-A409-8776547CFA83}" type="pres">
      <dgm:prSet presAssocID="{3F309D30-5C38-4969-AC87-AD84C4EB40A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żytkownicy"/>
        </a:ext>
      </dgm:extLst>
    </dgm:pt>
    <dgm:pt modelId="{A3AECAC9-959B-4DCC-9FF7-A9ADDEF8C990}" type="pres">
      <dgm:prSet presAssocID="{3F309D30-5C38-4969-AC87-AD84C4EB40A9}" presName="spaceRect" presStyleCnt="0"/>
      <dgm:spPr/>
    </dgm:pt>
    <dgm:pt modelId="{B172A198-AC50-4572-87DF-1CCD418F0E10}" type="pres">
      <dgm:prSet presAssocID="{3F309D30-5C38-4969-AC87-AD84C4EB40A9}" presName="parTx" presStyleLbl="revTx" presStyleIdx="0" presStyleCnt="6">
        <dgm:presLayoutVars>
          <dgm:chMax val="0"/>
          <dgm:chPref val="0"/>
        </dgm:presLayoutVars>
      </dgm:prSet>
      <dgm:spPr/>
    </dgm:pt>
    <dgm:pt modelId="{68A1CBDB-323F-4E9D-A121-6F6C11157524}" type="pres">
      <dgm:prSet presAssocID="{3F309D30-5C38-4969-AC87-AD84C4EB40A9}" presName="desTx" presStyleLbl="revTx" presStyleIdx="1" presStyleCnt="6">
        <dgm:presLayoutVars/>
      </dgm:prSet>
      <dgm:spPr/>
    </dgm:pt>
    <dgm:pt modelId="{EC4C6112-B1FB-40DA-9C2A-222E79DA2EB5}" type="pres">
      <dgm:prSet presAssocID="{323085B9-7092-41FE-A4E4-018FB2D3307E}" presName="sibTrans" presStyleCnt="0"/>
      <dgm:spPr/>
    </dgm:pt>
    <dgm:pt modelId="{63541556-7BAA-4292-A1EF-83A6E271F5E8}" type="pres">
      <dgm:prSet presAssocID="{364E282E-2668-449D-9EA8-F4182B777B51}" presName="compNode" presStyleCnt="0"/>
      <dgm:spPr/>
    </dgm:pt>
    <dgm:pt modelId="{4805DB65-9B76-4C48-A7BB-95D902B10F24}" type="pres">
      <dgm:prSet presAssocID="{364E282E-2668-449D-9EA8-F4182B777B51}" presName="bgRect" presStyleLbl="bgShp" presStyleIdx="1" presStyleCnt="3"/>
      <dgm:spPr/>
    </dgm:pt>
    <dgm:pt modelId="{7B36C7D7-BF46-442E-8F83-EC09FC9919D1}" type="pres">
      <dgm:prSet presAssocID="{364E282E-2668-449D-9EA8-F4182B777B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c zabaw"/>
        </a:ext>
      </dgm:extLst>
    </dgm:pt>
    <dgm:pt modelId="{B79B31FC-0FAE-4580-AEFC-C5F3E3ADE18F}" type="pres">
      <dgm:prSet presAssocID="{364E282E-2668-449D-9EA8-F4182B777B51}" presName="spaceRect" presStyleCnt="0"/>
      <dgm:spPr/>
    </dgm:pt>
    <dgm:pt modelId="{39A8D81C-F326-494B-B3E6-FEE0325B6BB1}" type="pres">
      <dgm:prSet presAssocID="{364E282E-2668-449D-9EA8-F4182B777B51}" presName="parTx" presStyleLbl="revTx" presStyleIdx="2" presStyleCnt="6">
        <dgm:presLayoutVars>
          <dgm:chMax val="0"/>
          <dgm:chPref val="0"/>
        </dgm:presLayoutVars>
      </dgm:prSet>
      <dgm:spPr/>
    </dgm:pt>
    <dgm:pt modelId="{0C60E5D8-34E9-49E1-8F04-978CFBE1D64D}" type="pres">
      <dgm:prSet presAssocID="{364E282E-2668-449D-9EA8-F4182B777B51}" presName="desTx" presStyleLbl="revTx" presStyleIdx="3" presStyleCnt="6">
        <dgm:presLayoutVars/>
      </dgm:prSet>
      <dgm:spPr/>
    </dgm:pt>
    <dgm:pt modelId="{DC6D9D41-EABC-4CD5-9B76-69F8664BF22F}" type="pres">
      <dgm:prSet presAssocID="{13808DA8-3B8F-409C-9F34-564D57C3865A}" presName="sibTrans" presStyleCnt="0"/>
      <dgm:spPr/>
    </dgm:pt>
    <dgm:pt modelId="{97B79549-81F7-4E60-8117-E2437FD4FD0E}" type="pres">
      <dgm:prSet presAssocID="{A4B2C24D-0701-476B-8267-F9A774D2A20B}" presName="compNode" presStyleCnt="0"/>
      <dgm:spPr/>
    </dgm:pt>
    <dgm:pt modelId="{E320FAA4-FB6D-44DD-8B69-4D6D88F9B1C2}" type="pres">
      <dgm:prSet presAssocID="{A4B2C24D-0701-476B-8267-F9A774D2A20B}" presName="bgRect" presStyleLbl="bgShp" presStyleIdx="2" presStyleCnt="3"/>
      <dgm:spPr/>
    </dgm:pt>
    <dgm:pt modelId="{AF9D2B31-DF44-419F-825A-C28746016E54}" type="pres">
      <dgm:prSet presAssocID="{A4B2C24D-0701-476B-8267-F9A774D2A2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s kamieni"/>
        </a:ext>
      </dgm:extLst>
    </dgm:pt>
    <dgm:pt modelId="{9CD43FC4-9542-49E4-93F7-433610D09B4B}" type="pres">
      <dgm:prSet presAssocID="{A4B2C24D-0701-476B-8267-F9A774D2A20B}" presName="spaceRect" presStyleCnt="0"/>
      <dgm:spPr/>
    </dgm:pt>
    <dgm:pt modelId="{9F76428B-3F1A-4958-961C-8AD33085C204}" type="pres">
      <dgm:prSet presAssocID="{A4B2C24D-0701-476B-8267-F9A774D2A20B}" presName="parTx" presStyleLbl="revTx" presStyleIdx="4" presStyleCnt="6">
        <dgm:presLayoutVars>
          <dgm:chMax val="0"/>
          <dgm:chPref val="0"/>
        </dgm:presLayoutVars>
      </dgm:prSet>
      <dgm:spPr/>
    </dgm:pt>
    <dgm:pt modelId="{B9AD0D76-A72D-4F55-A8DA-06EA711D3920}" type="pres">
      <dgm:prSet presAssocID="{A4B2C24D-0701-476B-8267-F9A774D2A20B}" presName="desTx" presStyleLbl="revTx" presStyleIdx="5" presStyleCnt="6">
        <dgm:presLayoutVars/>
      </dgm:prSet>
      <dgm:spPr/>
    </dgm:pt>
  </dgm:ptLst>
  <dgm:cxnLst>
    <dgm:cxn modelId="{B25EA506-5C96-4EA4-95E2-217B0A419A7E}" type="presOf" srcId="{2472C81A-2928-447E-8A65-F4A0020D708C}" destId="{B9AD0D76-A72D-4F55-A8DA-06EA711D3920}" srcOrd="0" destOrd="0" presId="urn:microsoft.com/office/officeart/2018/2/layout/IconVerticalSolidList"/>
    <dgm:cxn modelId="{17979B14-CD31-47E3-9908-26A6A17AAF97}" type="presOf" srcId="{CCA11074-C70E-4C03-8912-7D18052B1000}" destId="{0C60E5D8-34E9-49E1-8F04-978CFBE1D64D}" srcOrd="0" destOrd="0" presId="urn:microsoft.com/office/officeart/2018/2/layout/IconVerticalSolidList"/>
    <dgm:cxn modelId="{16F9DD16-EBBF-4F78-9ECE-F20274D25E33}" srcId="{A4B2C24D-0701-476B-8267-F9A774D2A20B}" destId="{CCEB176F-6F77-44E8-BDA6-846DF5AE98B7}" srcOrd="1" destOrd="0" parTransId="{BD3B74C5-35B0-4715-95F4-0C398F241DD9}" sibTransId="{390FB51B-7E84-41AD-AFB1-862AC95BB620}"/>
    <dgm:cxn modelId="{407DBE22-8494-48FB-ABEA-38976141A197}" type="presOf" srcId="{A4B2C24D-0701-476B-8267-F9A774D2A20B}" destId="{9F76428B-3F1A-4958-961C-8AD33085C204}" srcOrd="0" destOrd="0" presId="urn:microsoft.com/office/officeart/2018/2/layout/IconVerticalSolidList"/>
    <dgm:cxn modelId="{3ACC8634-4B4C-4D72-A6BA-99C6C876E9F9}" type="presOf" srcId="{CCEB176F-6F77-44E8-BDA6-846DF5AE98B7}" destId="{B9AD0D76-A72D-4F55-A8DA-06EA711D3920}" srcOrd="0" destOrd="1" presId="urn:microsoft.com/office/officeart/2018/2/layout/IconVerticalSolidList"/>
    <dgm:cxn modelId="{A680C762-DCC1-4519-8649-30457C5677F3}" type="presOf" srcId="{364E282E-2668-449D-9EA8-F4182B777B51}" destId="{39A8D81C-F326-494B-B3E6-FEE0325B6BB1}" srcOrd="0" destOrd="0" presId="urn:microsoft.com/office/officeart/2018/2/layout/IconVerticalSolidList"/>
    <dgm:cxn modelId="{5832F944-C360-47E1-9EBB-C358AE993E77}" srcId="{A4B2C24D-0701-476B-8267-F9A774D2A20B}" destId="{2472C81A-2928-447E-8A65-F4A0020D708C}" srcOrd="0" destOrd="0" parTransId="{D463E2FB-B102-499C-B07E-23F35B4F90A1}" sibTransId="{92F42E17-1F1C-4BE0-85BB-D21730F8809A}"/>
    <dgm:cxn modelId="{D3228F45-507E-45A0-B2B2-9490EABA19BA}" srcId="{364E282E-2668-449D-9EA8-F4182B777B51}" destId="{C5A27A73-B622-45D2-AC67-A65A6B546869}" srcOrd="1" destOrd="0" parTransId="{98BEF916-E07E-40F8-8D42-10F824DB420B}" sibTransId="{81C38F86-6049-4293-A854-F0FD7FD85A8C}"/>
    <dgm:cxn modelId="{E1BE974E-42BE-4D1D-9466-B97D4D535F99}" type="presOf" srcId="{73616D19-EE52-4C2E-B9E6-D1F9498AD4D7}" destId="{D4CA5AF9-7480-4B00-889D-7D1C6AC65490}" srcOrd="0" destOrd="0" presId="urn:microsoft.com/office/officeart/2018/2/layout/IconVerticalSolidList"/>
    <dgm:cxn modelId="{3099D859-4BDD-4A8A-9815-E55AD61B3241}" srcId="{73616D19-EE52-4C2E-B9E6-D1F9498AD4D7}" destId="{A4B2C24D-0701-476B-8267-F9A774D2A20B}" srcOrd="2" destOrd="0" parTransId="{883B50E8-8965-467D-8F22-CFF45E1251E3}" sibTransId="{D5EC58B3-5122-4F55-B443-AAEB15843725}"/>
    <dgm:cxn modelId="{B367F697-AF84-4CA6-9D1D-A880526E0AB1}" srcId="{3F309D30-5C38-4969-AC87-AD84C4EB40A9}" destId="{4516D7B9-D700-461B-B67E-9E6BA91D169B}" srcOrd="1" destOrd="0" parTransId="{ECFD92AA-410B-44C9-ACC5-2A00296067D5}" sibTransId="{A7FE2FD7-F563-485D-892F-CF91AC132CAE}"/>
    <dgm:cxn modelId="{6B9165A0-13E5-4901-91BA-96624A733023}" type="presOf" srcId="{4516D7B9-D700-461B-B67E-9E6BA91D169B}" destId="{68A1CBDB-323F-4E9D-A121-6F6C11157524}" srcOrd="0" destOrd="1" presId="urn:microsoft.com/office/officeart/2018/2/layout/IconVerticalSolidList"/>
    <dgm:cxn modelId="{A39627B6-5638-4890-B03F-4A96000322EE}" srcId="{73616D19-EE52-4C2E-B9E6-D1F9498AD4D7}" destId="{364E282E-2668-449D-9EA8-F4182B777B51}" srcOrd="1" destOrd="0" parTransId="{CEFC144E-40DC-43B2-AA4E-3893600800EF}" sibTransId="{13808DA8-3B8F-409C-9F34-564D57C3865A}"/>
    <dgm:cxn modelId="{18AF3BBE-75C6-4C6D-A4B4-357454E160F1}" srcId="{3F309D30-5C38-4969-AC87-AD84C4EB40A9}" destId="{8B84F725-5366-4CCB-865B-FC3941B19AF6}" srcOrd="0" destOrd="0" parTransId="{9638DC87-4451-4040-96B6-D8A899851273}" sibTransId="{CDD00715-09A2-40D6-AE2A-2226D78D2DF2}"/>
    <dgm:cxn modelId="{651CC2BF-24C4-4A86-A467-9EA0ACA916C5}" srcId="{73616D19-EE52-4C2E-B9E6-D1F9498AD4D7}" destId="{3F309D30-5C38-4969-AC87-AD84C4EB40A9}" srcOrd="0" destOrd="0" parTransId="{4F2D7312-813A-4764-B058-E9A2F5932C4D}" sibTransId="{323085B9-7092-41FE-A4E4-018FB2D3307E}"/>
    <dgm:cxn modelId="{25BBEBCB-1E17-444D-89EA-134AEC5D2BA2}" srcId="{364E282E-2668-449D-9EA8-F4182B777B51}" destId="{CCA11074-C70E-4C03-8912-7D18052B1000}" srcOrd="0" destOrd="0" parTransId="{DF7A4ADA-1407-4A3F-B92C-6D60B9E91A17}" sibTransId="{8C56C55B-1A9F-48ED-B7F0-E6665006245D}"/>
    <dgm:cxn modelId="{FAADABD0-D50F-4E4F-8219-98560A97D392}" type="presOf" srcId="{C5A27A73-B622-45D2-AC67-A65A6B546869}" destId="{0C60E5D8-34E9-49E1-8F04-978CFBE1D64D}" srcOrd="0" destOrd="1" presId="urn:microsoft.com/office/officeart/2018/2/layout/IconVerticalSolidList"/>
    <dgm:cxn modelId="{3AF6C1EE-C18F-4007-9B88-48AF243272FB}" type="presOf" srcId="{8B84F725-5366-4CCB-865B-FC3941B19AF6}" destId="{68A1CBDB-323F-4E9D-A121-6F6C11157524}" srcOrd="0" destOrd="0" presId="urn:microsoft.com/office/officeart/2018/2/layout/IconVerticalSolidList"/>
    <dgm:cxn modelId="{6B44C9F7-8040-48E8-ABFB-E1EE679E0FA9}" type="presOf" srcId="{3F309D30-5C38-4969-AC87-AD84C4EB40A9}" destId="{B172A198-AC50-4572-87DF-1CCD418F0E10}" srcOrd="0" destOrd="0" presId="urn:microsoft.com/office/officeart/2018/2/layout/IconVerticalSolidList"/>
    <dgm:cxn modelId="{371469CA-D46C-4555-A057-5A28A809DE1C}" type="presParOf" srcId="{D4CA5AF9-7480-4B00-889D-7D1C6AC65490}" destId="{BD4792D8-762B-4EBE-8027-354B2004C329}" srcOrd="0" destOrd="0" presId="urn:microsoft.com/office/officeart/2018/2/layout/IconVerticalSolidList"/>
    <dgm:cxn modelId="{1E7BA1AD-31C7-4893-A84C-A0B790C88BAA}" type="presParOf" srcId="{BD4792D8-762B-4EBE-8027-354B2004C329}" destId="{E5F9E578-1DA5-4BA7-958B-94AC18BD2DDA}" srcOrd="0" destOrd="0" presId="urn:microsoft.com/office/officeart/2018/2/layout/IconVerticalSolidList"/>
    <dgm:cxn modelId="{520411F9-C3CA-4F9C-A0B6-8B5061CC9984}" type="presParOf" srcId="{BD4792D8-762B-4EBE-8027-354B2004C329}" destId="{A23F4E82-4E0C-4D1F-A409-8776547CFA83}" srcOrd="1" destOrd="0" presId="urn:microsoft.com/office/officeart/2018/2/layout/IconVerticalSolidList"/>
    <dgm:cxn modelId="{49421BEF-6455-461E-B214-1A7E160D4C6B}" type="presParOf" srcId="{BD4792D8-762B-4EBE-8027-354B2004C329}" destId="{A3AECAC9-959B-4DCC-9FF7-A9ADDEF8C990}" srcOrd="2" destOrd="0" presId="urn:microsoft.com/office/officeart/2018/2/layout/IconVerticalSolidList"/>
    <dgm:cxn modelId="{3F259C55-94B8-4693-B875-55979B562491}" type="presParOf" srcId="{BD4792D8-762B-4EBE-8027-354B2004C329}" destId="{B172A198-AC50-4572-87DF-1CCD418F0E10}" srcOrd="3" destOrd="0" presId="urn:microsoft.com/office/officeart/2018/2/layout/IconVerticalSolidList"/>
    <dgm:cxn modelId="{8C1A831B-4777-45FC-93C3-574D7B068B0C}" type="presParOf" srcId="{BD4792D8-762B-4EBE-8027-354B2004C329}" destId="{68A1CBDB-323F-4E9D-A121-6F6C11157524}" srcOrd="4" destOrd="0" presId="urn:microsoft.com/office/officeart/2018/2/layout/IconVerticalSolidList"/>
    <dgm:cxn modelId="{6F96FC0C-EE7B-4F44-9896-1F3E1BFA1655}" type="presParOf" srcId="{D4CA5AF9-7480-4B00-889D-7D1C6AC65490}" destId="{EC4C6112-B1FB-40DA-9C2A-222E79DA2EB5}" srcOrd="1" destOrd="0" presId="urn:microsoft.com/office/officeart/2018/2/layout/IconVerticalSolidList"/>
    <dgm:cxn modelId="{FCD5FF9E-4EEA-4608-8451-A71BFBDE9AA6}" type="presParOf" srcId="{D4CA5AF9-7480-4B00-889D-7D1C6AC65490}" destId="{63541556-7BAA-4292-A1EF-83A6E271F5E8}" srcOrd="2" destOrd="0" presId="urn:microsoft.com/office/officeart/2018/2/layout/IconVerticalSolidList"/>
    <dgm:cxn modelId="{8D2639F0-BF1B-46C8-B92F-AB2A769FED59}" type="presParOf" srcId="{63541556-7BAA-4292-A1EF-83A6E271F5E8}" destId="{4805DB65-9B76-4C48-A7BB-95D902B10F24}" srcOrd="0" destOrd="0" presId="urn:microsoft.com/office/officeart/2018/2/layout/IconVerticalSolidList"/>
    <dgm:cxn modelId="{4DC2C0A3-0759-4843-A56D-BF936479AA80}" type="presParOf" srcId="{63541556-7BAA-4292-A1EF-83A6E271F5E8}" destId="{7B36C7D7-BF46-442E-8F83-EC09FC9919D1}" srcOrd="1" destOrd="0" presId="urn:microsoft.com/office/officeart/2018/2/layout/IconVerticalSolidList"/>
    <dgm:cxn modelId="{767843D2-3479-4D15-A846-AC0386E1C9EB}" type="presParOf" srcId="{63541556-7BAA-4292-A1EF-83A6E271F5E8}" destId="{B79B31FC-0FAE-4580-AEFC-C5F3E3ADE18F}" srcOrd="2" destOrd="0" presId="urn:microsoft.com/office/officeart/2018/2/layout/IconVerticalSolidList"/>
    <dgm:cxn modelId="{5697B4C3-6B69-44EC-A768-0323BD57BB18}" type="presParOf" srcId="{63541556-7BAA-4292-A1EF-83A6E271F5E8}" destId="{39A8D81C-F326-494B-B3E6-FEE0325B6BB1}" srcOrd="3" destOrd="0" presId="urn:microsoft.com/office/officeart/2018/2/layout/IconVerticalSolidList"/>
    <dgm:cxn modelId="{D150DA63-E294-4D9B-9E78-0860CCDA49B6}" type="presParOf" srcId="{63541556-7BAA-4292-A1EF-83A6E271F5E8}" destId="{0C60E5D8-34E9-49E1-8F04-978CFBE1D64D}" srcOrd="4" destOrd="0" presId="urn:microsoft.com/office/officeart/2018/2/layout/IconVerticalSolidList"/>
    <dgm:cxn modelId="{E4771397-262D-40B4-A08F-92AA142B3EA5}" type="presParOf" srcId="{D4CA5AF9-7480-4B00-889D-7D1C6AC65490}" destId="{DC6D9D41-EABC-4CD5-9B76-69F8664BF22F}" srcOrd="3" destOrd="0" presId="urn:microsoft.com/office/officeart/2018/2/layout/IconVerticalSolidList"/>
    <dgm:cxn modelId="{25B951A6-6628-4207-8F3D-90C96C1387EA}" type="presParOf" srcId="{D4CA5AF9-7480-4B00-889D-7D1C6AC65490}" destId="{97B79549-81F7-4E60-8117-E2437FD4FD0E}" srcOrd="4" destOrd="0" presId="urn:microsoft.com/office/officeart/2018/2/layout/IconVerticalSolidList"/>
    <dgm:cxn modelId="{B5AA68AA-E86C-4DE3-BED5-B2AA2BE187EF}" type="presParOf" srcId="{97B79549-81F7-4E60-8117-E2437FD4FD0E}" destId="{E320FAA4-FB6D-44DD-8B69-4D6D88F9B1C2}" srcOrd="0" destOrd="0" presId="urn:microsoft.com/office/officeart/2018/2/layout/IconVerticalSolidList"/>
    <dgm:cxn modelId="{18374918-1254-42CB-9BA4-BAB1E67B1EA7}" type="presParOf" srcId="{97B79549-81F7-4E60-8117-E2437FD4FD0E}" destId="{AF9D2B31-DF44-419F-825A-C28746016E54}" srcOrd="1" destOrd="0" presId="urn:microsoft.com/office/officeart/2018/2/layout/IconVerticalSolidList"/>
    <dgm:cxn modelId="{2AED1713-80CE-4F25-B20F-4877DBBF8043}" type="presParOf" srcId="{97B79549-81F7-4E60-8117-E2437FD4FD0E}" destId="{9CD43FC4-9542-49E4-93F7-433610D09B4B}" srcOrd="2" destOrd="0" presId="urn:microsoft.com/office/officeart/2018/2/layout/IconVerticalSolidList"/>
    <dgm:cxn modelId="{80F1E21B-100B-45F4-9FA0-B7D2246EAD7C}" type="presParOf" srcId="{97B79549-81F7-4E60-8117-E2437FD4FD0E}" destId="{9F76428B-3F1A-4958-961C-8AD33085C204}" srcOrd="3" destOrd="0" presId="urn:microsoft.com/office/officeart/2018/2/layout/IconVerticalSolidList"/>
    <dgm:cxn modelId="{AEE68532-D260-4643-A8DB-7E316D989450}" type="presParOf" srcId="{97B79549-81F7-4E60-8117-E2437FD4FD0E}" destId="{B9AD0D76-A72D-4F55-A8DA-06EA711D3920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3616D19-EE52-4C2E-B9E6-D1F9498AD4D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3F309D30-5C38-4969-AC87-AD84C4EB40A9}">
      <dgm:prSet/>
      <dgm:spPr/>
      <dgm:t>
        <a:bodyPr/>
        <a:lstStyle/>
        <a:p>
          <a:r>
            <a:rPr lang="pl-PL"/>
            <a:t>11 spotkań/ szkoleń</a:t>
          </a:r>
          <a:endParaRPr lang="en-US"/>
        </a:p>
      </dgm:t>
    </dgm:pt>
    <dgm:pt modelId="{4F2D7312-813A-4764-B058-E9A2F5932C4D}" type="parTrans" cxnId="{651CC2BF-24C4-4A86-A467-9EA0ACA916C5}">
      <dgm:prSet/>
      <dgm:spPr/>
      <dgm:t>
        <a:bodyPr/>
        <a:lstStyle/>
        <a:p>
          <a:endParaRPr lang="en-US"/>
        </a:p>
      </dgm:t>
    </dgm:pt>
    <dgm:pt modelId="{323085B9-7092-41FE-A4E4-018FB2D3307E}" type="sibTrans" cxnId="{651CC2BF-24C4-4A86-A467-9EA0ACA916C5}">
      <dgm:prSet/>
      <dgm:spPr/>
      <dgm:t>
        <a:bodyPr/>
        <a:lstStyle/>
        <a:p>
          <a:endParaRPr lang="en-US"/>
        </a:p>
      </dgm:t>
    </dgm:pt>
    <dgm:pt modelId="{364E282E-2668-449D-9EA8-F4182B777B51}">
      <dgm:prSet/>
      <dgm:spPr/>
      <dgm:t>
        <a:bodyPr/>
        <a:lstStyle/>
        <a:p>
          <a:r>
            <a:rPr lang="pl-PL"/>
            <a:t>182 uczestników</a:t>
          </a:r>
          <a:endParaRPr lang="en-US"/>
        </a:p>
      </dgm:t>
    </dgm:pt>
    <dgm:pt modelId="{CEFC144E-40DC-43B2-AA4E-3893600800EF}" type="parTrans" cxnId="{A39627B6-5638-4890-B03F-4A96000322EE}">
      <dgm:prSet/>
      <dgm:spPr/>
      <dgm:t>
        <a:bodyPr/>
        <a:lstStyle/>
        <a:p>
          <a:endParaRPr lang="en-US"/>
        </a:p>
      </dgm:t>
    </dgm:pt>
    <dgm:pt modelId="{13808DA8-3B8F-409C-9F34-564D57C3865A}" type="sibTrans" cxnId="{A39627B6-5638-4890-B03F-4A96000322EE}">
      <dgm:prSet/>
      <dgm:spPr/>
      <dgm:t>
        <a:bodyPr/>
        <a:lstStyle/>
        <a:p>
          <a:endParaRPr lang="en-US"/>
        </a:p>
      </dgm:t>
    </dgm:pt>
    <dgm:pt modelId="{A4B2C24D-0701-476B-8267-F9A774D2A20B}">
      <dgm:prSet/>
      <dgm:spPr/>
      <dgm:t>
        <a:bodyPr/>
        <a:lstStyle/>
        <a:p>
          <a:r>
            <a:rPr lang="pl-PL"/>
            <a:t>65 spotkań doradczych</a:t>
          </a:r>
          <a:endParaRPr lang="en-US"/>
        </a:p>
      </dgm:t>
    </dgm:pt>
    <dgm:pt modelId="{883B50E8-8965-467D-8F22-CFF45E1251E3}" type="parTrans" cxnId="{3099D859-4BDD-4A8A-9815-E55AD61B3241}">
      <dgm:prSet/>
      <dgm:spPr/>
      <dgm:t>
        <a:bodyPr/>
        <a:lstStyle/>
        <a:p>
          <a:endParaRPr lang="en-US"/>
        </a:p>
      </dgm:t>
    </dgm:pt>
    <dgm:pt modelId="{D5EC58B3-5122-4F55-B443-AAEB15843725}" type="sibTrans" cxnId="{3099D859-4BDD-4A8A-9815-E55AD61B3241}">
      <dgm:prSet/>
      <dgm:spPr/>
      <dgm:t>
        <a:bodyPr/>
        <a:lstStyle/>
        <a:p>
          <a:endParaRPr lang="en-US"/>
        </a:p>
      </dgm:t>
    </dgm:pt>
    <dgm:pt modelId="{4709F532-96B1-408F-B4B3-985B54CE55D4}">
      <dgm:prSet/>
      <dgm:spPr/>
      <dgm:t>
        <a:bodyPr/>
        <a:lstStyle/>
        <a:p>
          <a:r>
            <a:rPr lang="pl-PL"/>
            <a:t>Publikacje w stronach www i w biuletynach</a:t>
          </a:r>
          <a:endParaRPr lang="en-US"/>
        </a:p>
      </dgm:t>
    </dgm:pt>
    <dgm:pt modelId="{4469C7C2-D038-4F9A-86E6-D1F23CFCABA0}" type="parTrans" cxnId="{28F54B10-8B66-401A-934B-61C5EE3310E4}">
      <dgm:prSet/>
      <dgm:spPr/>
      <dgm:t>
        <a:bodyPr/>
        <a:lstStyle/>
        <a:p>
          <a:endParaRPr lang="pl-PL"/>
        </a:p>
      </dgm:t>
    </dgm:pt>
    <dgm:pt modelId="{CA0CF85A-B77F-4A66-B3A5-7DECE18E6DC1}" type="sibTrans" cxnId="{28F54B10-8B66-401A-934B-61C5EE3310E4}">
      <dgm:prSet/>
      <dgm:spPr/>
      <dgm:t>
        <a:bodyPr/>
        <a:lstStyle/>
        <a:p>
          <a:endParaRPr lang="pl-PL"/>
        </a:p>
      </dgm:t>
    </dgm:pt>
    <dgm:pt modelId="{7C36ACAA-02EA-4C65-8838-5B7ED0189EF0}">
      <dgm:prSet/>
      <dgm:spPr/>
      <dgm:t>
        <a:bodyPr/>
        <a:lstStyle/>
        <a:p>
          <a:r>
            <a:rPr lang="pl-PL"/>
            <a:t>Newsletter</a:t>
          </a:r>
          <a:endParaRPr lang="en-US"/>
        </a:p>
      </dgm:t>
    </dgm:pt>
    <dgm:pt modelId="{1C14E755-8EA1-406F-93E3-3A7442D6FF8E}" type="parTrans" cxnId="{B439AFF5-666E-43F9-A9D3-6E33CF2EBACE}">
      <dgm:prSet/>
      <dgm:spPr/>
      <dgm:t>
        <a:bodyPr/>
        <a:lstStyle/>
        <a:p>
          <a:endParaRPr lang="pl-PL"/>
        </a:p>
      </dgm:t>
    </dgm:pt>
    <dgm:pt modelId="{61FDF21E-36FC-4FEF-90C7-6AFB9D7332AB}" type="sibTrans" cxnId="{B439AFF5-666E-43F9-A9D3-6E33CF2EBACE}">
      <dgm:prSet/>
      <dgm:spPr/>
      <dgm:t>
        <a:bodyPr/>
        <a:lstStyle/>
        <a:p>
          <a:endParaRPr lang="pl-PL"/>
        </a:p>
      </dgm:t>
    </dgm:pt>
    <dgm:pt modelId="{FD262982-BFBE-4480-AE54-B74FBAD796A6}">
      <dgm:prSet/>
      <dgm:spPr/>
      <dgm:t>
        <a:bodyPr/>
        <a:lstStyle/>
        <a:p>
          <a:r>
            <a:rPr lang="pl-PL"/>
            <a:t>Plakaty, ulotki, kalendarz</a:t>
          </a:r>
          <a:endParaRPr lang="en-US"/>
        </a:p>
      </dgm:t>
    </dgm:pt>
    <dgm:pt modelId="{F57C02CF-EF82-49B9-A6DA-0B2D5A6FC5C4}" type="parTrans" cxnId="{B0F1BA0F-4889-420E-BFC8-EDCF99398429}">
      <dgm:prSet/>
      <dgm:spPr/>
      <dgm:t>
        <a:bodyPr/>
        <a:lstStyle/>
        <a:p>
          <a:endParaRPr lang="pl-PL"/>
        </a:p>
      </dgm:t>
    </dgm:pt>
    <dgm:pt modelId="{7F98C8B7-C09E-41E4-9E8E-DA3029F211C2}" type="sibTrans" cxnId="{B0F1BA0F-4889-420E-BFC8-EDCF99398429}">
      <dgm:prSet/>
      <dgm:spPr/>
      <dgm:t>
        <a:bodyPr/>
        <a:lstStyle/>
        <a:p>
          <a:endParaRPr lang="pl-PL"/>
        </a:p>
      </dgm:t>
    </dgm:pt>
    <dgm:pt modelId="{D4CA5AF9-7480-4B00-889D-7D1C6AC65490}" type="pres">
      <dgm:prSet presAssocID="{73616D19-EE52-4C2E-B9E6-D1F9498AD4D7}" presName="root" presStyleCnt="0">
        <dgm:presLayoutVars>
          <dgm:dir/>
          <dgm:resizeHandles val="exact"/>
        </dgm:presLayoutVars>
      </dgm:prSet>
      <dgm:spPr/>
    </dgm:pt>
    <dgm:pt modelId="{BD4792D8-762B-4EBE-8027-354B2004C329}" type="pres">
      <dgm:prSet presAssocID="{3F309D30-5C38-4969-AC87-AD84C4EB40A9}" presName="compNode" presStyleCnt="0"/>
      <dgm:spPr/>
    </dgm:pt>
    <dgm:pt modelId="{E5F9E578-1DA5-4BA7-958B-94AC18BD2DDA}" type="pres">
      <dgm:prSet presAssocID="{3F309D30-5C38-4969-AC87-AD84C4EB40A9}" presName="bgRect" presStyleLbl="bgShp" presStyleIdx="0" presStyleCnt="6"/>
      <dgm:spPr/>
    </dgm:pt>
    <dgm:pt modelId="{A23F4E82-4E0C-4D1F-A409-8776547CFA83}" type="pres">
      <dgm:prSet presAssocID="{3F309D30-5C38-4969-AC87-AD84C4EB40A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A3AECAC9-959B-4DCC-9FF7-A9ADDEF8C990}" type="pres">
      <dgm:prSet presAssocID="{3F309D30-5C38-4969-AC87-AD84C4EB40A9}" presName="spaceRect" presStyleCnt="0"/>
      <dgm:spPr/>
    </dgm:pt>
    <dgm:pt modelId="{B172A198-AC50-4572-87DF-1CCD418F0E10}" type="pres">
      <dgm:prSet presAssocID="{3F309D30-5C38-4969-AC87-AD84C4EB40A9}" presName="parTx" presStyleLbl="revTx" presStyleIdx="0" presStyleCnt="6">
        <dgm:presLayoutVars>
          <dgm:chMax val="0"/>
          <dgm:chPref val="0"/>
        </dgm:presLayoutVars>
      </dgm:prSet>
      <dgm:spPr/>
    </dgm:pt>
    <dgm:pt modelId="{EC4C6112-B1FB-40DA-9C2A-222E79DA2EB5}" type="pres">
      <dgm:prSet presAssocID="{323085B9-7092-41FE-A4E4-018FB2D3307E}" presName="sibTrans" presStyleCnt="0"/>
      <dgm:spPr/>
    </dgm:pt>
    <dgm:pt modelId="{63541556-7BAA-4292-A1EF-83A6E271F5E8}" type="pres">
      <dgm:prSet presAssocID="{364E282E-2668-449D-9EA8-F4182B777B51}" presName="compNode" presStyleCnt="0"/>
      <dgm:spPr/>
    </dgm:pt>
    <dgm:pt modelId="{4805DB65-9B76-4C48-A7BB-95D902B10F24}" type="pres">
      <dgm:prSet presAssocID="{364E282E-2668-449D-9EA8-F4182B777B51}" presName="bgRect" presStyleLbl="bgShp" presStyleIdx="1" presStyleCnt="6"/>
      <dgm:spPr/>
    </dgm:pt>
    <dgm:pt modelId="{7B36C7D7-BF46-442E-8F83-EC09FC9919D1}" type="pres">
      <dgm:prSet presAssocID="{364E282E-2668-449D-9EA8-F4182B777B51}" presName="iconRect" presStyleLbl="node1" presStyleIdx="1" presStyleCnt="6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c zabaw"/>
        </a:ext>
      </dgm:extLst>
    </dgm:pt>
    <dgm:pt modelId="{B79B31FC-0FAE-4580-AEFC-C5F3E3ADE18F}" type="pres">
      <dgm:prSet presAssocID="{364E282E-2668-449D-9EA8-F4182B777B51}" presName="spaceRect" presStyleCnt="0"/>
      <dgm:spPr/>
    </dgm:pt>
    <dgm:pt modelId="{39A8D81C-F326-494B-B3E6-FEE0325B6BB1}" type="pres">
      <dgm:prSet presAssocID="{364E282E-2668-449D-9EA8-F4182B777B51}" presName="parTx" presStyleLbl="revTx" presStyleIdx="1" presStyleCnt="6">
        <dgm:presLayoutVars>
          <dgm:chMax val="0"/>
          <dgm:chPref val="0"/>
        </dgm:presLayoutVars>
      </dgm:prSet>
      <dgm:spPr/>
    </dgm:pt>
    <dgm:pt modelId="{DC6D9D41-EABC-4CD5-9B76-69F8664BF22F}" type="pres">
      <dgm:prSet presAssocID="{13808DA8-3B8F-409C-9F34-564D57C3865A}" presName="sibTrans" presStyleCnt="0"/>
      <dgm:spPr/>
    </dgm:pt>
    <dgm:pt modelId="{97B79549-81F7-4E60-8117-E2437FD4FD0E}" type="pres">
      <dgm:prSet presAssocID="{A4B2C24D-0701-476B-8267-F9A774D2A20B}" presName="compNode" presStyleCnt="0"/>
      <dgm:spPr/>
    </dgm:pt>
    <dgm:pt modelId="{E320FAA4-FB6D-44DD-8B69-4D6D88F9B1C2}" type="pres">
      <dgm:prSet presAssocID="{A4B2C24D-0701-476B-8267-F9A774D2A20B}" presName="bgRect" presStyleLbl="bgShp" presStyleIdx="2" presStyleCnt="6"/>
      <dgm:spPr/>
    </dgm:pt>
    <dgm:pt modelId="{AF9D2B31-DF44-419F-825A-C28746016E54}" type="pres">
      <dgm:prSet presAssocID="{A4B2C24D-0701-476B-8267-F9A774D2A20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9CD43FC4-9542-49E4-93F7-433610D09B4B}" type="pres">
      <dgm:prSet presAssocID="{A4B2C24D-0701-476B-8267-F9A774D2A20B}" presName="spaceRect" presStyleCnt="0"/>
      <dgm:spPr/>
    </dgm:pt>
    <dgm:pt modelId="{9F76428B-3F1A-4958-961C-8AD33085C204}" type="pres">
      <dgm:prSet presAssocID="{A4B2C24D-0701-476B-8267-F9A774D2A20B}" presName="parTx" presStyleLbl="revTx" presStyleIdx="2" presStyleCnt="6">
        <dgm:presLayoutVars>
          <dgm:chMax val="0"/>
          <dgm:chPref val="0"/>
        </dgm:presLayoutVars>
      </dgm:prSet>
      <dgm:spPr/>
    </dgm:pt>
    <dgm:pt modelId="{2E7D0B35-F426-41A0-8E70-FA37198B91D7}" type="pres">
      <dgm:prSet presAssocID="{D5EC58B3-5122-4F55-B443-AAEB15843725}" presName="sibTrans" presStyleCnt="0"/>
      <dgm:spPr/>
    </dgm:pt>
    <dgm:pt modelId="{ADF82FC1-8005-4E1F-8AD1-D93C6AB7A81C}" type="pres">
      <dgm:prSet presAssocID="{4709F532-96B1-408F-B4B3-985B54CE55D4}" presName="compNode" presStyleCnt="0"/>
      <dgm:spPr/>
    </dgm:pt>
    <dgm:pt modelId="{BCC6D074-FA7D-45AE-809E-B05DBE85C817}" type="pres">
      <dgm:prSet presAssocID="{4709F532-96B1-408F-B4B3-985B54CE55D4}" presName="bgRect" presStyleLbl="bgShp" presStyleIdx="3" presStyleCnt="6"/>
      <dgm:spPr/>
    </dgm:pt>
    <dgm:pt modelId="{4E566CA2-1354-45EF-B000-1F4485C16101}" type="pres">
      <dgm:prSet presAssocID="{4709F532-96B1-408F-B4B3-985B54CE55D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kładka — zaznaczone"/>
        </a:ext>
      </dgm:extLst>
    </dgm:pt>
    <dgm:pt modelId="{20BBBCA2-BC8B-45B2-A179-96DDE19B50FA}" type="pres">
      <dgm:prSet presAssocID="{4709F532-96B1-408F-B4B3-985B54CE55D4}" presName="spaceRect" presStyleCnt="0"/>
      <dgm:spPr/>
    </dgm:pt>
    <dgm:pt modelId="{6B88BF69-0325-4002-8520-9BBED218DA7F}" type="pres">
      <dgm:prSet presAssocID="{4709F532-96B1-408F-B4B3-985B54CE55D4}" presName="parTx" presStyleLbl="revTx" presStyleIdx="3" presStyleCnt="6">
        <dgm:presLayoutVars>
          <dgm:chMax val="0"/>
          <dgm:chPref val="0"/>
        </dgm:presLayoutVars>
      </dgm:prSet>
      <dgm:spPr/>
    </dgm:pt>
    <dgm:pt modelId="{B24D3AF5-026A-46C0-90A9-5B706FB05579}" type="pres">
      <dgm:prSet presAssocID="{CA0CF85A-B77F-4A66-B3A5-7DECE18E6DC1}" presName="sibTrans" presStyleCnt="0"/>
      <dgm:spPr/>
    </dgm:pt>
    <dgm:pt modelId="{29B56AB3-5C96-43CC-B500-8168700E8C0D}" type="pres">
      <dgm:prSet presAssocID="{7C36ACAA-02EA-4C65-8838-5B7ED0189EF0}" presName="compNode" presStyleCnt="0"/>
      <dgm:spPr/>
    </dgm:pt>
    <dgm:pt modelId="{44275DB0-EDA9-4A74-9FD2-0A9CE395C92A}" type="pres">
      <dgm:prSet presAssocID="{7C36ACAA-02EA-4C65-8838-5B7ED0189EF0}" presName="bgRect" presStyleLbl="bgShp" presStyleIdx="4" presStyleCnt="6"/>
      <dgm:spPr/>
    </dgm:pt>
    <dgm:pt modelId="{1AEF4A7D-936B-4719-8A3B-A896D84D32D5}" type="pres">
      <dgm:prSet presAssocID="{7C36ACAA-02EA-4C65-8838-5B7ED0189EF0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ternet"/>
        </a:ext>
      </dgm:extLst>
    </dgm:pt>
    <dgm:pt modelId="{CA50467A-4330-4C4B-90D4-6FF6308A073C}" type="pres">
      <dgm:prSet presAssocID="{7C36ACAA-02EA-4C65-8838-5B7ED0189EF0}" presName="spaceRect" presStyleCnt="0"/>
      <dgm:spPr/>
    </dgm:pt>
    <dgm:pt modelId="{7E51DA08-F324-4057-9243-703CB0D778D6}" type="pres">
      <dgm:prSet presAssocID="{7C36ACAA-02EA-4C65-8838-5B7ED0189EF0}" presName="parTx" presStyleLbl="revTx" presStyleIdx="4" presStyleCnt="6">
        <dgm:presLayoutVars>
          <dgm:chMax val="0"/>
          <dgm:chPref val="0"/>
        </dgm:presLayoutVars>
      </dgm:prSet>
      <dgm:spPr/>
    </dgm:pt>
    <dgm:pt modelId="{BCA927B6-555B-4A80-9C0B-58A762F3301D}" type="pres">
      <dgm:prSet presAssocID="{61FDF21E-36FC-4FEF-90C7-6AFB9D7332AB}" presName="sibTrans" presStyleCnt="0"/>
      <dgm:spPr/>
    </dgm:pt>
    <dgm:pt modelId="{4E054F51-64B7-4406-93F3-D1E32A826B3B}" type="pres">
      <dgm:prSet presAssocID="{FD262982-BFBE-4480-AE54-B74FBAD796A6}" presName="compNode" presStyleCnt="0"/>
      <dgm:spPr/>
    </dgm:pt>
    <dgm:pt modelId="{94264E8D-1529-46EF-82DB-C9687B41393A}" type="pres">
      <dgm:prSet presAssocID="{FD262982-BFBE-4480-AE54-B74FBAD796A6}" presName="bgRect" presStyleLbl="bgShp" presStyleIdx="5" presStyleCnt="6"/>
      <dgm:spPr/>
    </dgm:pt>
    <dgm:pt modelId="{6BCDE5EC-9F29-4B37-8EDD-9BF46549D5C0}" type="pres">
      <dgm:prSet presAssocID="{FD262982-BFBE-4480-AE54-B74FBAD796A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czek"/>
        </a:ext>
      </dgm:extLst>
    </dgm:pt>
    <dgm:pt modelId="{B346083B-1A60-4B05-B783-007FD8AD54D9}" type="pres">
      <dgm:prSet presAssocID="{FD262982-BFBE-4480-AE54-B74FBAD796A6}" presName="spaceRect" presStyleCnt="0"/>
      <dgm:spPr/>
    </dgm:pt>
    <dgm:pt modelId="{9277E3DE-7804-4752-9CE0-7DB5B6B5CD03}" type="pres">
      <dgm:prSet presAssocID="{FD262982-BFBE-4480-AE54-B74FBAD796A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586C5308-4A8C-40E8-96D3-D9AE19EDA410}" type="presOf" srcId="{4709F532-96B1-408F-B4B3-985B54CE55D4}" destId="{6B88BF69-0325-4002-8520-9BBED218DA7F}" srcOrd="0" destOrd="0" presId="urn:microsoft.com/office/officeart/2018/2/layout/IconVerticalSolidList"/>
    <dgm:cxn modelId="{B0F1BA0F-4889-420E-BFC8-EDCF99398429}" srcId="{73616D19-EE52-4C2E-B9E6-D1F9498AD4D7}" destId="{FD262982-BFBE-4480-AE54-B74FBAD796A6}" srcOrd="5" destOrd="0" parTransId="{F57C02CF-EF82-49B9-A6DA-0B2D5A6FC5C4}" sibTransId="{7F98C8B7-C09E-41E4-9E8E-DA3029F211C2}"/>
    <dgm:cxn modelId="{28F54B10-8B66-401A-934B-61C5EE3310E4}" srcId="{73616D19-EE52-4C2E-B9E6-D1F9498AD4D7}" destId="{4709F532-96B1-408F-B4B3-985B54CE55D4}" srcOrd="3" destOrd="0" parTransId="{4469C7C2-D038-4F9A-86E6-D1F23CFCABA0}" sibTransId="{CA0CF85A-B77F-4A66-B3A5-7DECE18E6DC1}"/>
    <dgm:cxn modelId="{407DBE22-8494-48FB-ABEA-38976141A197}" type="presOf" srcId="{A4B2C24D-0701-476B-8267-F9A774D2A20B}" destId="{9F76428B-3F1A-4958-961C-8AD33085C204}" srcOrd="0" destOrd="0" presId="urn:microsoft.com/office/officeart/2018/2/layout/IconVerticalSolidList"/>
    <dgm:cxn modelId="{A680C762-DCC1-4519-8649-30457C5677F3}" type="presOf" srcId="{364E282E-2668-449D-9EA8-F4182B777B51}" destId="{39A8D81C-F326-494B-B3E6-FEE0325B6BB1}" srcOrd="0" destOrd="0" presId="urn:microsoft.com/office/officeart/2018/2/layout/IconVerticalSolidList"/>
    <dgm:cxn modelId="{E1BE974E-42BE-4D1D-9466-B97D4D535F99}" type="presOf" srcId="{73616D19-EE52-4C2E-B9E6-D1F9498AD4D7}" destId="{D4CA5AF9-7480-4B00-889D-7D1C6AC65490}" srcOrd="0" destOrd="0" presId="urn:microsoft.com/office/officeart/2018/2/layout/IconVerticalSolidList"/>
    <dgm:cxn modelId="{3099D859-4BDD-4A8A-9815-E55AD61B3241}" srcId="{73616D19-EE52-4C2E-B9E6-D1F9498AD4D7}" destId="{A4B2C24D-0701-476B-8267-F9A774D2A20B}" srcOrd="2" destOrd="0" parTransId="{883B50E8-8965-467D-8F22-CFF45E1251E3}" sibTransId="{D5EC58B3-5122-4F55-B443-AAEB15843725}"/>
    <dgm:cxn modelId="{F36A6EB4-AEE7-45B2-9E53-066E87267865}" type="presOf" srcId="{7C36ACAA-02EA-4C65-8838-5B7ED0189EF0}" destId="{7E51DA08-F324-4057-9243-703CB0D778D6}" srcOrd="0" destOrd="0" presId="urn:microsoft.com/office/officeart/2018/2/layout/IconVerticalSolidList"/>
    <dgm:cxn modelId="{A39627B6-5638-4890-B03F-4A96000322EE}" srcId="{73616D19-EE52-4C2E-B9E6-D1F9498AD4D7}" destId="{364E282E-2668-449D-9EA8-F4182B777B51}" srcOrd="1" destOrd="0" parTransId="{CEFC144E-40DC-43B2-AA4E-3893600800EF}" sibTransId="{13808DA8-3B8F-409C-9F34-564D57C3865A}"/>
    <dgm:cxn modelId="{B01668B7-1401-4FFA-9090-8F62D05694D3}" type="presOf" srcId="{FD262982-BFBE-4480-AE54-B74FBAD796A6}" destId="{9277E3DE-7804-4752-9CE0-7DB5B6B5CD03}" srcOrd="0" destOrd="0" presId="urn:microsoft.com/office/officeart/2018/2/layout/IconVerticalSolidList"/>
    <dgm:cxn modelId="{651CC2BF-24C4-4A86-A467-9EA0ACA916C5}" srcId="{73616D19-EE52-4C2E-B9E6-D1F9498AD4D7}" destId="{3F309D30-5C38-4969-AC87-AD84C4EB40A9}" srcOrd="0" destOrd="0" parTransId="{4F2D7312-813A-4764-B058-E9A2F5932C4D}" sibTransId="{323085B9-7092-41FE-A4E4-018FB2D3307E}"/>
    <dgm:cxn modelId="{B439AFF5-666E-43F9-A9D3-6E33CF2EBACE}" srcId="{73616D19-EE52-4C2E-B9E6-D1F9498AD4D7}" destId="{7C36ACAA-02EA-4C65-8838-5B7ED0189EF0}" srcOrd="4" destOrd="0" parTransId="{1C14E755-8EA1-406F-93E3-3A7442D6FF8E}" sibTransId="{61FDF21E-36FC-4FEF-90C7-6AFB9D7332AB}"/>
    <dgm:cxn modelId="{6B44C9F7-8040-48E8-ABFB-E1EE679E0FA9}" type="presOf" srcId="{3F309D30-5C38-4969-AC87-AD84C4EB40A9}" destId="{B172A198-AC50-4572-87DF-1CCD418F0E10}" srcOrd="0" destOrd="0" presId="urn:microsoft.com/office/officeart/2018/2/layout/IconVerticalSolidList"/>
    <dgm:cxn modelId="{371469CA-D46C-4555-A057-5A28A809DE1C}" type="presParOf" srcId="{D4CA5AF9-7480-4B00-889D-7D1C6AC65490}" destId="{BD4792D8-762B-4EBE-8027-354B2004C329}" srcOrd="0" destOrd="0" presId="urn:microsoft.com/office/officeart/2018/2/layout/IconVerticalSolidList"/>
    <dgm:cxn modelId="{1E7BA1AD-31C7-4893-A84C-A0B790C88BAA}" type="presParOf" srcId="{BD4792D8-762B-4EBE-8027-354B2004C329}" destId="{E5F9E578-1DA5-4BA7-958B-94AC18BD2DDA}" srcOrd="0" destOrd="0" presId="urn:microsoft.com/office/officeart/2018/2/layout/IconVerticalSolidList"/>
    <dgm:cxn modelId="{520411F9-C3CA-4F9C-A0B6-8B5061CC9984}" type="presParOf" srcId="{BD4792D8-762B-4EBE-8027-354B2004C329}" destId="{A23F4E82-4E0C-4D1F-A409-8776547CFA83}" srcOrd="1" destOrd="0" presId="urn:microsoft.com/office/officeart/2018/2/layout/IconVerticalSolidList"/>
    <dgm:cxn modelId="{49421BEF-6455-461E-B214-1A7E160D4C6B}" type="presParOf" srcId="{BD4792D8-762B-4EBE-8027-354B2004C329}" destId="{A3AECAC9-959B-4DCC-9FF7-A9ADDEF8C990}" srcOrd="2" destOrd="0" presId="urn:microsoft.com/office/officeart/2018/2/layout/IconVerticalSolidList"/>
    <dgm:cxn modelId="{3F259C55-94B8-4693-B875-55979B562491}" type="presParOf" srcId="{BD4792D8-762B-4EBE-8027-354B2004C329}" destId="{B172A198-AC50-4572-87DF-1CCD418F0E10}" srcOrd="3" destOrd="0" presId="urn:microsoft.com/office/officeart/2018/2/layout/IconVerticalSolidList"/>
    <dgm:cxn modelId="{6F96FC0C-EE7B-4F44-9896-1F3E1BFA1655}" type="presParOf" srcId="{D4CA5AF9-7480-4B00-889D-7D1C6AC65490}" destId="{EC4C6112-B1FB-40DA-9C2A-222E79DA2EB5}" srcOrd="1" destOrd="0" presId="urn:microsoft.com/office/officeart/2018/2/layout/IconVerticalSolidList"/>
    <dgm:cxn modelId="{FCD5FF9E-4EEA-4608-8451-A71BFBDE9AA6}" type="presParOf" srcId="{D4CA5AF9-7480-4B00-889D-7D1C6AC65490}" destId="{63541556-7BAA-4292-A1EF-83A6E271F5E8}" srcOrd="2" destOrd="0" presId="urn:microsoft.com/office/officeart/2018/2/layout/IconVerticalSolidList"/>
    <dgm:cxn modelId="{8D2639F0-BF1B-46C8-B92F-AB2A769FED59}" type="presParOf" srcId="{63541556-7BAA-4292-A1EF-83A6E271F5E8}" destId="{4805DB65-9B76-4C48-A7BB-95D902B10F24}" srcOrd="0" destOrd="0" presId="urn:microsoft.com/office/officeart/2018/2/layout/IconVerticalSolidList"/>
    <dgm:cxn modelId="{4DC2C0A3-0759-4843-A56D-BF936479AA80}" type="presParOf" srcId="{63541556-7BAA-4292-A1EF-83A6E271F5E8}" destId="{7B36C7D7-BF46-442E-8F83-EC09FC9919D1}" srcOrd="1" destOrd="0" presId="urn:microsoft.com/office/officeart/2018/2/layout/IconVerticalSolidList"/>
    <dgm:cxn modelId="{767843D2-3479-4D15-A846-AC0386E1C9EB}" type="presParOf" srcId="{63541556-7BAA-4292-A1EF-83A6E271F5E8}" destId="{B79B31FC-0FAE-4580-AEFC-C5F3E3ADE18F}" srcOrd="2" destOrd="0" presId="urn:microsoft.com/office/officeart/2018/2/layout/IconVerticalSolidList"/>
    <dgm:cxn modelId="{5697B4C3-6B69-44EC-A768-0323BD57BB18}" type="presParOf" srcId="{63541556-7BAA-4292-A1EF-83A6E271F5E8}" destId="{39A8D81C-F326-494B-B3E6-FEE0325B6BB1}" srcOrd="3" destOrd="0" presId="urn:microsoft.com/office/officeart/2018/2/layout/IconVerticalSolidList"/>
    <dgm:cxn modelId="{E4771397-262D-40B4-A08F-92AA142B3EA5}" type="presParOf" srcId="{D4CA5AF9-7480-4B00-889D-7D1C6AC65490}" destId="{DC6D9D41-EABC-4CD5-9B76-69F8664BF22F}" srcOrd="3" destOrd="0" presId="urn:microsoft.com/office/officeart/2018/2/layout/IconVerticalSolidList"/>
    <dgm:cxn modelId="{25B951A6-6628-4207-8F3D-90C96C1387EA}" type="presParOf" srcId="{D4CA5AF9-7480-4B00-889D-7D1C6AC65490}" destId="{97B79549-81F7-4E60-8117-E2437FD4FD0E}" srcOrd="4" destOrd="0" presId="urn:microsoft.com/office/officeart/2018/2/layout/IconVerticalSolidList"/>
    <dgm:cxn modelId="{B5AA68AA-E86C-4DE3-BED5-B2AA2BE187EF}" type="presParOf" srcId="{97B79549-81F7-4E60-8117-E2437FD4FD0E}" destId="{E320FAA4-FB6D-44DD-8B69-4D6D88F9B1C2}" srcOrd="0" destOrd="0" presId="urn:microsoft.com/office/officeart/2018/2/layout/IconVerticalSolidList"/>
    <dgm:cxn modelId="{18374918-1254-42CB-9BA4-BAB1E67B1EA7}" type="presParOf" srcId="{97B79549-81F7-4E60-8117-E2437FD4FD0E}" destId="{AF9D2B31-DF44-419F-825A-C28746016E54}" srcOrd="1" destOrd="0" presId="urn:microsoft.com/office/officeart/2018/2/layout/IconVerticalSolidList"/>
    <dgm:cxn modelId="{2AED1713-80CE-4F25-B20F-4877DBBF8043}" type="presParOf" srcId="{97B79549-81F7-4E60-8117-E2437FD4FD0E}" destId="{9CD43FC4-9542-49E4-93F7-433610D09B4B}" srcOrd="2" destOrd="0" presId="urn:microsoft.com/office/officeart/2018/2/layout/IconVerticalSolidList"/>
    <dgm:cxn modelId="{80F1E21B-100B-45F4-9FA0-B7D2246EAD7C}" type="presParOf" srcId="{97B79549-81F7-4E60-8117-E2437FD4FD0E}" destId="{9F76428B-3F1A-4958-961C-8AD33085C204}" srcOrd="3" destOrd="0" presId="urn:microsoft.com/office/officeart/2018/2/layout/IconVerticalSolidList"/>
    <dgm:cxn modelId="{347CECE6-9F59-4D0E-BB8A-9355004A390F}" type="presParOf" srcId="{D4CA5AF9-7480-4B00-889D-7D1C6AC65490}" destId="{2E7D0B35-F426-41A0-8E70-FA37198B91D7}" srcOrd="5" destOrd="0" presId="urn:microsoft.com/office/officeart/2018/2/layout/IconVerticalSolidList"/>
    <dgm:cxn modelId="{C4FF0CC0-1365-44D1-A9AB-40828FBC00DE}" type="presParOf" srcId="{D4CA5AF9-7480-4B00-889D-7D1C6AC65490}" destId="{ADF82FC1-8005-4E1F-8AD1-D93C6AB7A81C}" srcOrd="6" destOrd="0" presId="urn:microsoft.com/office/officeart/2018/2/layout/IconVerticalSolidList"/>
    <dgm:cxn modelId="{8A8387C7-FB59-4456-B11A-190EE53F2174}" type="presParOf" srcId="{ADF82FC1-8005-4E1F-8AD1-D93C6AB7A81C}" destId="{BCC6D074-FA7D-45AE-809E-B05DBE85C817}" srcOrd="0" destOrd="0" presId="urn:microsoft.com/office/officeart/2018/2/layout/IconVerticalSolidList"/>
    <dgm:cxn modelId="{DC402435-5006-4C03-A773-A082997C8529}" type="presParOf" srcId="{ADF82FC1-8005-4E1F-8AD1-D93C6AB7A81C}" destId="{4E566CA2-1354-45EF-B000-1F4485C16101}" srcOrd="1" destOrd="0" presId="urn:microsoft.com/office/officeart/2018/2/layout/IconVerticalSolidList"/>
    <dgm:cxn modelId="{88414489-BF1C-44EB-BDDC-EDC53EE79A5B}" type="presParOf" srcId="{ADF82FC1-8005-4E1F-8AD1-D93C6AB7A81C}" destId="{20BBBCA2-BC8B-45B2-A179-96DDE19B50FA}" srcOrd="2" destOrd="0" presId="urn:microsoft.com/office/officeart/2018/2/layout/IconVerticalSolidList"/>
    <dgm:cxn modelId="{0781D638-F085-498D-900B-ED76F2BF4D7B}" type="presParOf" srcId="{ADF82FC1-8005-4E1F-8AD1-D93C6AB7A81C}" destId="{6B88BF69-0325-4002-8520-9BBED218DA7F}" srcOrd="3" destOrd="0" presId="urn:microsoft.com/office/officeart/2018/2/layout/IconVerticalSolidList"/>
    <dgm:cxn modelId="{D09CC947-619B-4459-9B24-FAF942AC38A3}" type="presParOf" srcId="{D4CA5AF9-7480-4B00-889D-7D1C6AC65490}" destId="{B24D3AF5-026A-46C0-90A9-5B706FB05579}" srcOrd="7" destOrd="0" presId="urn:microsoft.com/office/officeart/2018/2/layout/IconVerticalSolidList"/>
    <dgm:cxn modelId="{A4691896-25B8-4F4E-AB98-9C46EC714E4E}" type="presParOf" srcId="{D4CA5AF9-7480-4B00-889D-7D1C6AC65490}" destId="{29B56AB3-5C96-43CC-B500-8168700E8C0D}" srcOrd="8" destOrd="0" presId="urn:microsoft.com/office/officeart/2018/2/layout/IconVerticalSolidList"/>
    <dgm:cxn modelId="{16F6B6D6-DAE3-47A5-9296-2363280DCB94}" type="presParOf" srcId="{29B56AB3-5C96-43CC-B500-8168700E8C0D}" destId="{44275DB0-EDA9-4A74-9FD2-0A9CE395C92A}" srcOrd="0" destOrd="0" presId="urn:microsoft.com/office/officeart/2018/2/layout/IconVerticalSolidList"/>
    <dgm:cxn modelId="{942227FD-DE36-42B0-A93A-B7C9DBBA8656}" type="presParOf" srcId="{29B56AB3-5C96-43CC-B500-8168700E8C0D}" destId="{1AEF4A7D-936B-4719-8A3B-A896D84D32D5}" srcOrd="1" destOrd="0" presId="urn:microsoft.com/office/officeart/2018/2/layout/IconVerticalSolidList"/>
    <dgm:cxn modelId="{1815D345-81BD-45E0-AEC5-A1503B7372C9}" type="presParOf" srcId="{29B56AB3-5C96-43CC-B500-8168700E8C0D}" destId="{CA50467A-4330-4C4B-90D4-6FF6308A073C}" srcOrd="2" destOrd="0" presId="urn:microsoft.com/office/officeart/2018/2/layout/IconVerticalSolidList"/>
    <dgm:cxn modelId="{2E443780-46BD-4C0B-8866-3758193AFC60}" type="presParOf" srcId="{29B56AB3-5C96-43CC-B500-8168700E8C0D}" destId="{7E51DA08-F324-4057-9243-703CB0D778D6}" srcOrd="3" destOrd="0" presId="urn:microsoft.com/office/officeart/2018/2/layout/IconVerticalSolidList"/>
    <dgm:cxn modelId="{9013F3C6-6C72-490B-BFF3-38914D47C312}" type="presParOf" srcId="{D4CA5AF9-7480-4B00-889D-7D1C6AC65490}" destId="{BCA927B6-555B-4A80-9C0B-58A762F3301D}" srcOrd="9" destOrd="0" presId="urn:microsoft.com/office/officeart/2018/2/layout/IconVerticalSolidList"/>
    <dgm:cxn modelId="{B8D1989B-0DFB-480C-9185-6A301FD4DC72}" type="presParOf" srcId="{D4CA5AF9-7480-4B00-889D-7D1C6AC65490}" destId="{4E054F51-64B7-4406-93F3-D1E32A826B3B}" srcOrd="10" destOrd="0" presId="urn:microsoft.com/office/officeart/2018/2/layout/IconVerticalSolidList"/>
    <dgm:cxn modelId="{CDC6C638-2B55-4640-AF7E-3CA174882547}" type="presParOf" srcId="{4E054F51-64B7-4406-93F3-D1E32A826B3B}" destId="{94264E8D-1529-46EF-82DB-C9687B41393A}" srcOrd="0" destOrd="0" presId="urn:microsoft.com/office/officeart/2018/2/layout/IconVerticalSolidList"/>
    <dgm:cxn modelId="{6771AE05-5C1B-4164-9C5A-1960141D0DE3}" type="presParOf" srcId="{4E054F51-64B7-4406-93F3-D1E32A826B3B}" destId="{6BCDE5EC-9F29-4B37-8EDD-9BF46549D5C0}" srcOrd="1" destOrd="0" presId="urn:microsoft.com/office/officeart/2018/2/layout/IconVerticalSolidList"/>
    <dgm:cxn modelId="{294647E4-6636-4F35-83AA-3004C825844F}" type="presParOf" srcId="{4E054F51-64B7-4406-93F3-D1E32A826B3B}" destId="{B346083B-1A60-4B05-B783-007FD8AD54D9}" srcOrd="2" destOrd="0" presId="urn:microsoft.com/office/officeart/2018/2/layout/IconVerticalSolidList"/>
    <dgm:cxn modelId="{286AE1F6-0BD5-4202-BD73-D08B240DA3F6}" type="presParOf" srcId="{4E054F51-64B7-4406-93F3-D1E32A826B3B}" destId="{9277E3DE-7804-4752-9CE0-7DB5B6B5CD0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3616D19-EE52-4C2E-B9E6-D1F9498AD4D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F309D30-5C38-4969-AC87-AD84C4EB40A9}">
      <dgm:prSet/>
      <dgm:spPr/>
      <dgm:t>
        <a:bodyPr/>
        <a:lstStyle/>
        <a:p>
          <a:r>
            <a:rPr lang="pl-PL" dirty="0"/>
            <a:t>5 wydarzeń</a:t>
          </a:r>
          <a:endParaRPr lang="en-US" dirty="0"/>
        </a:p>
      </dgm:t>
    </dgm:pt>
    <dgm:pt modelId="{4F2D7312-813A-4764-B058-E9A2F5932C4D}" type="parTrans" cxnId="{651CC2BF-24C4-4A86-A467-9EA0ACA916C5}">
      <dgm:prSet/>
      <dgm:spPr/>
      <dgm:t>
        <a:bodyPr/>
        <a:lstStyle/>
        <a:p>
          <a:endParaRPr lang="en-US"/>
        </a:p>
      </dgm:t>
    </dgm:pt>
    <dgm:pt modelId="{323085B9-7092-41FE-A4E4-018FB2D3307E}" type="sibTrans" cxnId="{651CC2BF-24C4-4A86-A467-9EA0ACA916C5}">
      <dgm:prSet/>
      <dgm:spPr/>
      <dgm:t>
        <a:bodyPr/>
        <a:lstStyle/>
        <a:p>
          <a:endParaRPr lang="en-US"/>
        </a:p>
      </dgm:t>
    </dgm:pt>
    <dgm:pt modelId="{364E282E-2668-449D-9EA8-F4182B777B51}">
      <dgm:prSet/>
      <dgm:spPr/>
      <dgm:t>
        <a:bodyPr/>
        <a:lstStyle/>
        <a:p>
          <a:r>
            <a:rPr lang="pl-PL" dirty="0"/>
            <a:t>285 uczestników</a:t>
          </a:r>
          <a:endParaRPr lang="en-US" dirty="0"/>
        </a:p>
      </dgm:t>
    </dgm:pt>
    <dgm:pt modelId="{CEFC144E-40DC-43B2-AA4E-3893600800EF}" type="parTrans" cxnId="{A39627B6-5638-4890-B03F-4A96000322EE}">
      <dgm:prSet/>
      <dgm:spPr/>
      <dgm:t>
        <a:bodyPr/>
        <a:lstStyle/>
        <a:p>
          <a:endParaRPr lang="en-US"/>
        </a:p>
      </dgm:t>
    </dgm:pt>
    <dgm:pt modelId="{13808DA8-3B8F-409C-9F34-564D57C3865A}" type="sibTrans" cxnId="{A39627B6-5638-4890-B03F-4A96000322EE}">
      <dgm:prSet/>
      <dgm:spPr/>
      <dgm:t>
        <a:bodyPr/>
        <a:lstStyle/>
        <a:p>
          <a:endParaRPr lang="en-US"/>
        </a:p>
      </dgm:t>
    </dgm:pt>
    <dgm:pt modelId="{A4B2C24D-0701-476B-8267-F9A774D2A20B}">
      <dgm:prSet/>
      <dgm:spPr/>
      <dgm:t>
        <a:bodyPr/>
        <a:lstStyle/>
        <a:p>
          <a:r>
            <a:rPr lang="pl-PL" dirty="0"/>
            <a:t>4 konkursy dożynkowe</a:t>
          </a:r>
          <a:endParaRPr lang="en-US" dirty="0"/>
        </a:p>
      </dgm:t>
    </dgm:pt>
    <dgm:pt modelId="{883B50E8-8965-467D-8F22-CFF45E1251E3}" type="parTrans" cxnId="{3099D859-4BDD-4A8A-9815-E55AD61B3241}">
      <dgm:prSet/>
      <dgm:spPr/>
      <dgm:t>
        <a:bodyPr/>
        <a:lstStyle/>
        <a:p>
          <a:endParaRPr lang="en-US"/>
        </a:p>
      </dgm:t>
    </dgm:pt>
    <dgm:pt modelId="{D5EC58B3-5122-4F55-B443-AAEB15843725}" type="sibTrans" cxnId="{3099D859-4BDD-4A8A-9815-E55AD61B3241}">
      <dgm:prSet/>
      <dgm:spPr/>
      <dgm:t>
        <a:bodyPr/>
        <a:lstStyle/>
        <a:p>
          <a:endParaRPr lang="en-US"/>
        </a:p>
      </dgm:t>
    </dgm:pt>
    <dgm:pt modelId="{D4CA5AF9-7480-4B00-889D-7D1C6AC65490}" type="pres">
      <dgm:prSet presAssocID="{73616D19-EE52-4C2E-B9E6-D1F9498AD4D7}" presName="root" presStyleCnt="0">
        <dgm:presLayoutVars>
          <dgm:dir/>
          <dgm:resizeHandles val="exact"/>
        </dgm:presLayoutVars>
      </dgm:prSet>
      <dgm:spPr/>
    </dgm:pt>
    <dgm:pt modelId="{BD4792D8-762B-4EBE-8027-354B2004C329}" type="pres">
      <dgm:prSet presAssocID="{3F309D30-5C38-4969-AC87-AD84C4EB40A9}" presName="compNode" presStyleCnt="0"/>
      <dgm:spPr/>
    </dgm:pt>
    <dgm:pt modelId="{E5F9E578-1DA5-4BA7-958B-94AC18BD2DDA}" type="pres">
      <dgm:prSet presAssocID="{3F309D30-5C38-4969-AC87-AD84C4EB40A9}" presName="bgRect" presStyleLbl="bgShp" presStyleIdx="0" presStyleCnt="3"/>
      <dgm:spPr/>
    </dgm:pt>
    <dgm:pt modelId="{A23F4E82-4E0C-4D1F-A409-8776547CFA83}" type="pres">
      <dgm:prSet presAssocID="{3F309D30-5C38-4969-AC87-AD84C4EB40A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A3AECAC9-959B-4DCC-9FF7-A9ADDEF8C990}" type="pres">
      <dgm:prSet presAssocID="{3F309D30-5C38-4969-AC87-AD84C4EB40A9}" presName="spaceRect" presStyleCnt="0"/>
      <dgm:spPr/>
    </dgm:pt>
    <dgm:pt modelId="{B172A198-AC50-4572-87DF-1CCD418F0E10}" type="pres">
      <dgm:prSet presAssocID="{3F309D30-5C38-4969-AC87-AD84C4EB40A9}" presName="parTx" presStyleLbl="revTx" presStyleIdx="0" presStyleCnt="3">
        <dgm:presLayoutVars>
          <dgm:chMax val="0"/>
          <dgm:chPref val="0"/>
        </dgm:presLayoutVars>
      </dgm:prSet>
      <dgm:spPr/>
    </dgm:pt>
    <dgm:pt modelId="{EC4C6112-B1FB-40DA-9C2A-222E79DA2EB5}" type="pres">
      <dgm:prSet presAssocID="{323085B9-7092-41FE-A4E4-018FB2D3307E}" presName="sibTrans" presStyleCnt="0"/>
      <dgm:spPr/>
    </dgm:pt>
    <dgm:pt modelId="{63541556-7BAA-4292-A1EF-83A6E271F5E8}" type="pres">
      <dgm:prSet presAssocID="{364E282E-2668-449D-9EA8-F4182B777B51}" presName="compNode" presStyleCnt="0"/>
      <dgm:spPr/>
    </dgm:pt>
    <dgm:pt modelId="{4805DB65-9B76-4C48-A7BB-95D902B10F24}" type="pres">
      <dgm:prSet presAssocID="{364E282E-2668-449D-9EA8-F4182B777B51}" presName="bgRect" presStyleLbl="bgShp" presStyleIdx="1" presStyleCnt="3"/>
      <dgm:spPr/>
    </dgm:pt>
    <dgm:pt modelId="{7B36C7D7-BF46-442E-8F83-EC09FC9919D1}" type="pres">
      <dgm:prSet presAssocID="{364E282E-2668-449D-9EA8-F4182B777B51}" presName="iconRect" presStyleLbl="node1" presStyleIdx="1" presStyleCnt="3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c zabaw"/>
        </a:ext>
      </dgm:extLst>
    </dgm:pt>
    <dgm:pt modelId="{B79B31FC-0FAE-4580-AEFC-C5F3E3ADE18F}" type="pres">
      <dgm:prSet presAssocID="{364E282E-2668-449D-9EA8-F4182B777B51}" presName="spaceRect" presStyleCnt="0"/>
      <dgm:spPr/>
    </dgm:pt>
    <dgm:pt modelId="{39A8D81C-F326-494B-B3E6-FEE0325B6BB1}" type="pres">
      <dgm:prSet presAssocID="{364E282E-2668-449D-9EA8-F4182B777B51}" presName="parTx" presStyleLbl="revTx" presStyleIdx="1" presStyleCnt="3">
        <dgm:presLayoutVars>
          <dgm:chMax val="0"/>
          <dgm:chPref val="0"/>
        </dgm:presLayoutVars>
      </dgm:prSet>
      <dgm:spPr/>
    </dgm:pt>
    <dgm:pt modelId="{DC6D9D41-EABC-4CD5-9B76-69F8664BF22F}" type="pres">
      <dgm:prSet presAssocID="{13808DA8-3B8F-409C-9F34-564D57C3865A}" presName="sibTrans" presStyleCnt="0"/>
      <dgm:spPr/>
    </dgm:pt>
    <dgm:pt modelId="{97B79549-81F7-4E60-8117-E2437FD4FD0E}" type="pres">
      <dgm:prSet presAssocID="{A4B2C24D-0701-476B-8267-F9A774D2A20B}" presName="compNode" presStyleCnt="0"/>
      <dgm:spPr/>
    </dgm:pt>
    <dgm:pt modelId="{E320FAA4-FB6D-44DD-8B69-4D6D88F9B1C2}" type="pres">
      <dgm:prSet presAssocID="{A4B2C24D-0701-476B-8267-F9A774D2A20B}" presName="bgRect" presStyleLbl="bgShp" presStyleIdx="2" presStyleCnt="3"/>
      <dgm:spPr/>
    </dgm:pt>
    <dgm:pt modelId="{AF9D2B31-DF44-419F-825A-C28746016E54}" type="pres">
      <dgm:prSet presAssocID="{A4B2C24D-0701-476B-8267-F9A774D2A2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9CD43FC4-9542-49E4-93F7-433610D09B4B}" type="pres">
      <dgm:prSet presAssocID="{A4B2C24D-0701-476B-8267-F9A774D2A20B}" presName="spaceRect" presStyleCnt="0"/>
      <dgm:spPr/>
    </dgm:pt>
    <dgm:pt modelId="{9F76428B-3F1A-4958-961C-8AD33085C204}" type="pres">
      <dgm:prSet presAssocID="{A4B2C24D-0701-476B-8267-F9A774D2A20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07DBE22-8494-48FB-ABEA-38976141A197}" type="presOf" srcId="{A4B2C24D-0701-476B-8267-F9A774D2A20B}" destId="{9F76428B-3F1A-4958-961C-8AD33085C204}" srcOrd="0" destOrd="0" presId="urn:microsoft.com/office/officeart/2018/2/layout/IconVerticalSolidList"/>
    <dgm:cxn modelId="{A680C762-DCC1-4519-8649-30457C5677F3}" type="presOf" srcId="{364E282E-2668-449D-9EA8-F4182B777B51}" destId="{39A8D81C-F326-494B-B3E6-FEE0325B6BB1}" srcOrd="0" destOrd="0" presId="urn:microsoft.com/office/officeart/2018/2/layout/IconVerticalSolidList"/>
    <dgm:cxn modelId="{E1BE974E-42BE-4D1D-9466-B97D4D535F99}" type="presOf" srcId="{73616D19-EE52-4C2E-B9E6-D1F9498AD4D7}" destId="{D4CA5AF9-7480-4B00-889D-7D1C6AC65490}" srcOrd="0" destOrd="0" presId="urn:microsoft.com/office/officeart/2018/2/layout/IconVerticalSolidList"/>
    <dgm:cxn modelId="{3099D859-4BDD-4A8A-9815-E55AD61B3241}" srcId="{73616D19-EE52-4C2E-B9E6-D1F9498AD4D7}" destId="{A4B2C24D-0701-476B-8267-F9A774D2A20B}" srcOrd="2" destOrd="0" parTransId="{883B50E8-8965-467D-8F22-CFF45E1251E3}" sibTransId="{D5EC58B3-5122-4F55-B443-AAEB15843725}"/>
    <dgm:cxn modelId="{A39627B6-5638-4890-B03F-4A96000322EE}" srcId="{73616D19-EE52-4C2E-B9E6-D1F9498AD4D7}" destId="{364E282E-2668-449D-9EA8-F4182B777B51}" srcOrd="1" destOrd="0" parTransId="{CEFC144E-40DC-43B2-AA4E-3893600800EF}" sibTransId="{13808DA8-3B8F-409C-9F34-564D57C3865A}"/>
    <dgm:cxn modelId="{651CC2BF-24C4-4A86-A467-9EA0ACA916C5}" srcId="{73616D19-EE52-4C2E-B9E6-D1F9498AD4D7}" destId="{3F309D30-5C38-4969-AC87-AD84C4EB40A9}" srcOrd="0" destOrd="0" parTransId="{4F2D7312-813A-4764-B058-E9A2F5932C4D}" sibTransId="{323085B9-7092-41FE-A4E4-018FB2D3307E}"/>
    <dgm:cxn modelId="{6B44C9F7-8040-48E8-ABFB-E1EE679E0FA9}" type="presOf" srcId="{3F309D30-5C38-4969-AC87-AD84C4EB40A9}" destId="{B172A198-AC50-4572-87DF-1CCD418F0E10}" srcOrd="0" destOrd="0" presId="urn:microsoft.com/office/officeart/2018/2/layout/IconVerticalSolidList"/>
    <dgm:cxn modelId="{371469CA-D46C-4555-A057-5A28A809DE1C}" type="presParOf" srcId="{D4CA5AF9-7480-4B00-889D-7D1C6AC65490}" destId="{BD4792D8-762B-4EBE-8027-354B2004C329}" srcOrd="0" destOrd="0" presId="urn:microsoft.com/office/officeart/2018/2/layout/IconVerticalSolidList"/>
    <dgm:cxn modelId="{1E7BA1AD-31C7-4893-A84C-A0B790C88BAA}" type="presParOf" srcId="{BD4792D8-762B-4EBE-8027-354B2004C329}" destId="{E5F9E578-1DA5-4BA7-958B-94AC18BD2DDA}" srcOrd="0" destOrd="0" presId="urn:microsoft.com/office/officeart/2018/2/layout/IconVerticalSolidList"/>
    <dgm:cxn modelId="{520411F9-C3CA-4F9C-A0B6-8B5061CC9984}" type="presParOf" srcId="{BD4792D8-762B-4EBE-8027-354B2004C329}" destId="{A23F4E82-4E0C-4D1F-A409-8776547CFA83}" srcOrd="1" destOrd="0" presId="urn:microsoft.com/office/officeart/2018/2/layout/IconVerticalSolidList"/>
    <dgm:cxn modelId="{49421BEF-6455-461E-B214-1A7E160D4C6B}" type="presParOf" srcId="{BD4792D8-762B-4EBE-8027-354B2004C329}" destId="{A3AECAC9-959B-4DCC-9FF7-A9ADDEF8C990}" srcOrd="2" destOrd="0" presId="urn:microsoft.com/office/officeart/2018/2/layout/IconVerticalSolidList"/>
    <dgm:cxn modelId="{3F259C55-94B8-4693-B875-55979B562491}" type="presParOf" srcId="{BD4792D8-762B-4EBE-8027-354B2004C329}" destId="{B172A198-AC50-4572-87DF-1CCD418F0E10}" srcOrd="3" destOrd="0" presId="urn:microsoft.com/office/officeart/2018/2/layout/IconVerticalSolidList"/>
    <dgm:cxn modelId="{6F96FC0C-EE7B-4F44-9896-1F3E1BFA1655}" type="presParOf" srcId="{D4CA5AF9-7480-4B00-889D-7D1C6AC65490}" destId="{EC4C6112-B1FB-40DA-9C2A-222E79DA2EB5}" srcOrd="1" destOrd="0" presId="urn:microsoft.com/office/officeart/2018/2/layout/IconVerticalSolidList"/>
    <dgm:cxn modelId="{FCD5FF9E-4EEA-4608-8451-A71BFBDE9AA6}" type="presParOf" srcId="{D4CA5AF9-7480-4B00-889D-7D1C6AC65490}" destId="{63541556-7BAA-4292-A1EF-83A6E271F5E8}" srcOrd="2" destOrd="0" presId="urn:microsoft.com/office/officeart/2018/2/layout/IconVerticalSolidList"/>
    <dgm:cxn modelId="{8D2639F0-BF1B-46C8-B92F-AB2A769FED59}" type="presParOf" srcId="{63541556-7BAA-4292-A1EF-83A6E271F5E8}" destId="{4805DB65-9B76-4C48-A7BB-95D902B10F24}" srcOrd="0" destOrd="0" presId="urn:microsoft.com/office/officeart/2018/2/layout/IconVerticalSolidList"/>
    <dgm:cxn modelId="{4DC2C0A3-0759-4843-A56D-BF936479AA80}" type="presParOf" srcId="{63541556-7BAA-4292-A1EF-83A6E271F5E8}" destId="{7B36C7D7-BF46-442E-8F83-EC09FC9919D1}" srcOrd="1" destOrd="0" presId="urn:microsoft.com/office/officeart/2018/2/layout/IconVerticalSolidList"/>
    <dgm:cxn modelId="{767843D2-3479-4D15-A846-AC0386E1C9EB}" type="presParOf" srcId="{63541556-7BAA-4292-A1EF-83A6E271F5E8}" destId="{B79B31FC-0FAE-4580-AEFC-C5F3E3ADE18F}" srcOrd="2" destOrd="0" presId="urn:microsoft.com/office/officeart/2018/2/layout/IconVerticalSolidList"/>
    <dgm:cxn modelId="{5697B4C3-6B69-44EC-A768-0323BD57BB18}" type="presParOf" srcId="{63541556-7BAA-4292-A1EF-83A6E271F5E8}" destId="{39A8D81C-F326-494B-B3E6-FEE0325B6BB1}" srcOrd="3" destOrd="0" presId="urn:microsoft.com/office/officeart/2018/2/layout/IconVerticalSolidList"/>
    <dgm:cxn modelId="{E4771397-262D-40B4-A08F-92AA142B3EA5}" type="presParOf" srcId="{D4CA5AF9-7480-4B00-889D-7D1C6AC65490}" destId="{DC6D9D41-EABC-4CD5-9B76-69F8664BF22F}" srcOrd="3" destOrd="0" presId="urn:microsoft.com/office/officeart/2018/2/layout/IconVerticalSolidList"/>
    <dgm:cxn modelId="{25B951A6-6628-4207-8F3D-90C96C1387EA}" type="presParOf" srcId="{D4CA5AF9-7480-4B00-889D-7D1C6AC65490}" destId="{97B79549-81F7-4E60-8117-E2437FD4FD0E}" srcOrd="4" destOrd="0" presId="urn:microsoft.com/office/officeart/2018/2/layout/IconVerticalSolidList"/>
    <dgm:cxn modelId="{B5AA68AA-E86C-4DE3-BED5-B2AA2BE187EF}" type="presParOf" srcId="{97B79549-81F7-4E60-8117-E2437FD4FD0E}" destId="{E320FAA4-FB6D-44DD-8B69-4D6D88F9B1C2}" srcOrd="0" destOrd="0" presId="urn:microsoft.com/office/officeart/2018/2/layout/IconVerticalSolidList"/>
    <dgm:cxn modelId="{18374918-1254-42CB-9BA4-BAB1E67B1EA7}" type="presParOf" srcId="{97B79549-81F7-4E60-8117-E2437FD4FD0E}" destId="{AF9D2B31-DF44-419F-825A-C28746016E54}" srcOrd="1" destOrd="0" presId="urn:microsoft.com/office/officeart/2018/2/layout/IconVerticalSolidList"/>
    <dgm:cxn modelId="{2AED1713-80CE-4F25-B20F-4877DBBF8043}" type="presParOf" srcId="{97B79549-81F7-4E60-8117-E2437FD4FD0E}" destId="{9CD43FC4-9542-49E4-93F7-433610D09B4B}" srcOrd="2" destOrd="0" presId="urn:microsoft.com/office/officeart/2018/2/layout/IconVerticalSolidList"/>
    <dgm:cxn modelId="{80F1E21B-100B-45F4-9FA0-B7D2246EAD7C}" type="presParOf" srcId="{97B79549-81F7-4E60-8117-E2437FD4FD0E}" destId="{9F76428B-3F1A-4958-961C-8AD33085C2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3616D19-EE52-4C2E-B9E6-D1F9498AD4D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F309D30-5C38-4969-AC87-AD84C4EB40A9}">
      <dgm:prSet/>
      <dgm:spPr/>
      <dgm:t>
        <a:bodyPr/>
        <a:lstStyle/>
        <a:p>
          <a:r>
            <a:rPr lang="pl-PL"/>
            <a:t>Wynagrodzenia pracowników i członków Rady </a:t>
          </a:r>
          <a:endParaRPr lang="en-US"/>
        </a:p>
      </dgm:t>
    </dgm:pt>
    <dgm:pt modelId="{4F2D7312-813A-4764-B058-E9A2F5932C4D}" type="parTrans" cxnId="{651CC2BF-24C4-4A86-A467-9EA0ACA916C5}">
      <dgm:prSet/>
      <dgm:spPr/>
      <dgm:t>
        <a:bodyPr/>
        <a:lstStyle/>
        <a:p>
          <a:endParaRPr lang="en-US"/>
        </a:p>
      </dgm:t>
    </dgm:pt>
    <dgm:pt modelId="{323085B9-7092-41FE-A4E4-018FB2D3307E}" type="sibTrans" cxnId="{651CC2BF-24C4-4A86-A467-9EA0ACA916C5}">
      <dgm:prSet/>
      <dgm:spPr/>
      <dgm:t>
        <a:bodyPr/>
        <a:lstStyle/>
        <a:p>
          <a:endParaRPr lang="en-US"/>
        </a:p>
      </dgm:t>
    </dgm:pt>
    <dgm:pt modelId="{364E282E-2668-449D-9EA8-F4182B777B51}">
      <dgm:prSet/>
      <dgm:spPr/>
      <dgm:t>
        <a:bodyPr/>
        <a:lstStyle/>
        <a:p>
          <a:r>
            <a:rPr lang="pl-PL"/>
            <a:t>Funkcjonowanie biura</a:t>
          </a:r>
          <a:endParaRPr lang="en-US"/>
        </a:p>
      </dgm:t>
    </dgm:pt>
    <dgm:pt modelId="{CEFC144E-40DC-43B2-AA4E-3893600800EF}" type="parTrans" cxnId="{A39627B6-5638-4890-B03F-4A96000322EE}">
      <dgm:prSet/>
      <dgm:spPr/>
      <dgm:t>
        <a:bodyPr/>
        <a:lstStyle/>
        <a:p>
          <a:endParaRPr lang="en-US"/>
        </a:p>
      </dgm:t>
    </dgm:pt>
    <dgm:pt modelId="{13808DA8-3B8F-409C-9F34-564D57C3865A}" type="sibTrans" cxnId="{A39627B6-5638-4890-B03F-4A96000322EE}">
      <dgm:prSet/>
      <dgm:spPr/>
      <dgm:t>
        <a:bodyPr/>
        <a:lstStyle/>
        <a:p>
          <a:endParaRPr lang="en-US"/>
        </a:p>
      </dgm:t>
    </dgm:pt>
    <dgm:pt modelId="{A4B2C24D-0701-476B-8267-F9A774D2A20B}">
      <dgm:prSet/>
      <dgm:spPr/>
      <dgm:t>
        <a:bodyPr/>
        <a:lstStyle/>
        <a:p>
          <a:r>
            <a:rPr lang="pl-PL" dirty="0"/>
            <a:t>Wyjazdy studyjne, szkolenia i konferencje </a:t>
          </a:r>
          <a:endParaRPr lang="en-US" dirty="0"/>
        </a:p>
      </dgm:t>
    </dgm:pt>
    <dgm:pt modelId="{883B50E8-8965-467D-8F22-CFF45E1251E3}" type="parTrans" cxnId="{3099D859-4BDD-4A8A-9815-E55AD61B3241}">
      <dgm:prSet/>
      <dgm:spPr/>
      <dgm:t>
        <a:bodyPr/>
        <a:lstStyle/>
        <a:p>
          <a:endParaRPr lang="en-US"/>
        </a:p>
      </dgm:t>
    </dgm:pt>
    <dgm:pt modelId="{D5EC58B3-5122-4F55-B443-AAEB15843725}" type="sibTrans" cxnId="{3099D859-4BDD-4A8A-9815-E55AD61B3241}">
      <dgm:prSet/>
      <dgm:spPr/>
      <dgm:t>
        <a:bodyPr/>
        <a:lstStyle/>
        <a:p>
          <a:endParaRPr lang="en-US"/>
        </a:p>
      </dgm:t>
    </dgm:pt>
    <dgm:pt modelId="{D4CA5AF9-7480-4B00-889D-7D1C6AC65490}" type="pres">
      <dgm:prSet presAssocID="{73616D19-EE52-4C2E-B9E6-D1F9498AD4D7}" presName="root" presStyleCnt="0">
        <dgm:presLayoutVars>
          <dgm:dir/>
          <dgm:resizeHandles val="exact"/>
        </dgm:presLayoutVars>
      </dgm:prSet>
      <dgm:spPr/>
    </dgm:pt>
    <dgm:pt modelId="{BD4792D8-762B-4EBE-8027-354B2004C329}" type="pres">
      <dgm:prSet presAssocID="{3F309D30-5C38-4969-AC87-AD84C4EB40A9}" presName="compNode" presStyleCnt="0"/>
      <dgm:spPr/>
    </dgm:pt>
    <dgm:pt modelId="{E5F9E578-1DA5-4BA7-958B-94AC18BD2DDA}" type="pres">
      <dgm:prSet presAssocID="{3F309D30-5C38-4969-AC87-AD84C4EB40A9}" presName="bgRect" presStyleLbl="bgShp" presStyleIdx="0" presStyleCnt="3"/>
      <dgm:spPr/>
    </dgm:pt>
    <dgm:pt modelId="{A23F4E82-4E0C-4D1F-A409-8776547CFA83}" type="pres">
      <dgm:prSet presAssocID="{3F309D30-5C38-4969-AC87-AD84C4EB40A9}" presName="iconRect" presStyleLbl="node1" presStyleIdx="0" presStyleCnt="3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A3AECAC9-959B-4DCC-9FF7-A9ADDEF8C990}" type="pres">
      <dgm:prSet presAssocID="{3F309D30-5C38-4969-AC87-AD84C4EB40A9}" presName="spaceRect" presStyleCnt="0"/>
      <dgm:spPr/>
    </dgm:pt>
    <dgm:pt modelId="{B172A198-AC50-4572-87DF-1CCD418F0E10}" type="pres">
      <dgm:prSet presAssocID="{3F309D30-5C38-4969-AC87-AD84C4EB40A9}" presName="parTx" presStyleLbl="revTx" presStyleIdx="0" presStyleCnt="3">
        <dgm:presLayoutVars>
          <dgm:chMax val="0"/>
          <dgm:chPref val="0"/>
        </dgm:presLayoutVars>
      </dgm:prSet>
      <dgm:spPr/>
    </dgm:pt>
    <dgm:pt modelId="{EC4C6112-B1FB-40DA-9C2A-222E79DA2EB5}" type="pres">
      <dgm:prSet presAssocID="{323085B9-7092-41FE-A4E4-018FB2D3307E}" presName="sibTrans" presStyleCnt="0"/>
      <dgm:spPr/>
    </dgm:pt>
    <dgm:pt modelId="{63541556-7BAA-4292-A1EF-83A6E271F5E8}" type="pres">
      <dgm:prSet presAssocID="{364E282E-2668-449D-9EA8-F4182B777B51}" presName="compNode" presStyleCnt="0"/>
      <dgm:spPr/>
    </dgm:pt>
    <dgm:pt modelId="{4805DB65-9B76-4C48-A7BB-95D902B10F24}" type="pres">
      <dgm:prSet presAssocID="{364E282E-2668-449D-9EA8-F4182B777B51}" presName="bgRect" presStyleLbl="bgShp" presStyleIdx="1" presStyleCnt="3"/>
      <dgm:spPr/>
    </dgm:pt>
    <dgm:pt modelId="{7B36C7D7-BF46-442E-8F83-EC09FC9919D1}" type="pres">
      <dgm:prSet presAssocID="{364E282E-2668-449D-9EA8-F4182B777B5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rząd"/>
        </a:ext>
      </dgm:extLst>
    </dgm:pt>
    <dgm:pt modelId="{B79B31FC-0FAE-4580-AEFC-C5F3E3ADE18F}" type="pres">
      <dgm:prSet presAssocID="{364E282E-2668-449D-9EA8-F4182B777B51}" presName="spaceRect" presStyleCnt="0"/>
      <dgm:spPr/>
    </dgm:pt>
    <dgm:pt modelId="{39A8D81C-F326-494B-B3E6-FEE0325B6BB1}" type="pres">
      <dgm:prSet presAssocID="{364E282E-2668-449D-9EA8-F4182B777B51}" presName="parTx" presStyleLbl="revTx" presStyleIdx="1" presStyleCnt="3">
        <dgm:presLayoutVars>
          <dgm:chMax val="0"/>
          <dgm:chPref val="0"/>
        </dgm:presLayoutVars>
      </dgm:prSet>
      <dgm:spPr/>
    </dgm:pt>
    <dgm:pt modelId="{DC6D9D41-EABC-4CD5-9B76-69F8664BF22F}" type="pres">
      <dgm:prSet presAssocID="{13808DA8-3B8F-409C-9F34-564D57C3865A}" presName="sibTrans" presStyleCnt="0"/>
      <dgm:spPr/>
    </dgm:pt>
    <dgm:pt modelId="{97B79549-81F7-4E60-8117-E2437FD4FD0E}" type="pres">
      <dgm:prSet presAssocID="{A4B2C24D-0701-476B-8267-F9A774D2A20B}" presName="compNode" presStyleCnt="0"/>
      <dgm:spPr/>
    </dgm:pt>
    <dgm:pt modelId="{E320FAA4-FB6D-44DD-8B69-4D6D88F9B1C2}" type="pres">
      <dgm:prSet presAssocID="{A4B2C24D-0701-476B-8267-F9A774D2A20B}" presName="bgRect" presStyleLbl="bgShp" presStyleIdx="2" presStyleCnt="3"/>
      <dgm:spPr/>
    </dgm:pt>
    <dgm:pt modelId="{AF9D2B31-DF44-419F-825A-C28746016E54}" type="pres">
      <dgm:prSet presAssocID="{A4B2C24D-0701-476B-8267-F9A774D2A20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sa (ścieżka między dwiema pinezkami)"/>
        </a:ext>
      </dgm:extLst>
    </dgm:pt>
    <dgm:pt modelId="{9CD43FC4-9542-49E4-93F7-433610D09B4B}" type="pres">
      <dgm:prSet presAssocID="{A4B2C24D-0701-476B-8267-F9A774D2A20B}" presName="spaceRect" presStyleCnt="0"/>
      <dgm:spPr/>
    </dgm:pt>
    <dgm:pt modelId="{9F76428B-3F1A-4958-961C-8AD33085C204}" type="pres">
      <dgm:prSet presAssocID="{A4B2C24D-0701-476B-8267-F9A774D2A20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407DBE22-8494-48FB-ABEA-38976141A197}" type="presOf" srcId="{A4B2C24D-0701-476B-8267-F9A774D2A20B}" destId="{9F76428B-3F1A-4958-961C-8AD33085C204}" srcOrd="0" destOrd="0" presId="urn:microsoft.com/office/officeart/2018/2/layout/IconVerticalSolidList"/>
    <dgm:cxn modelId="{A680C762-DCC1-4519-8649-30457C5677F3}" type="presOf" srcId="{364E282E-2668-449D-9EA8-F4182B777B51}" destId="{39A8D81C-F326-494B-B3E6-FEE0325B6BB1}" srcOrd="0" destOrd="0" presId="urn:microsoft.com/office/officeart/2018/2/layout/IconVerticalSolidList"/>
    <dgm:cxn modelId="{E1BE974E-42BE-4D1D-9466-B97D4D535F99}" type="presOf" srcId="{73616D19-EE52-4C2E-B9E6-D1F9498AD4D7}" destId="{D4CA5AF9-7480-4B00-889D-7D1C6AC65490}" srcOrd="0" destOrd="0" presId="urn:microsoft.com/office/officeart/2018/2/layout/IconVerticalSolidList"/>
    <dgm:cxn modelId="{3099D859-4BDD-4A8A-9815-E55AD61B3241}" srcId="{73616D19-EE52-4C2E-B9E6-D1F9498AD4D7}" destId="{A4B2C24D-0701-476B-8267-F9A774D2A20B}" srcOrd="2" destOrd="0" parTransId="{883B50E8-8965-467D-8F22-CFF45E1251E3}" sibTransId="{D5EC58B3-5122-4F55-B443-AAEB15843725}"/>
    <dgm:cxn modelId="{A39627B6-5638-4890-B03F-4A96000322EE}" srcId="{73616D19-EE52-4C2E-B9E6-D1F9498AD4D7}" destId="{364E282E-2668-449D-9EA8-F4182B777B51}" srcOrd="1" destOrd="0" parTransId="{CEFC144E-40DC-43B2-AA4E-3893600800EF}" sibTransId="{13808DA8-3B8F-409C-9F34-564D57C3865A}"/>
    <dgm:cxn modelId="{651CC2BF-24C4-4A86-A467-9EA0ACA916C5}" srcId="{73616D19-EE52-4C2E-B9E6-D1F9498AD4D7}" destId="{3F309D30-5C38-4969-AC87-AD84C4EB40A9}" srcOrd="0" destOrd="0" parTransId="{4F2D7312-813A-4764-B058-E9A2F5932C4D}" sibTransId="{323085B9-7092-41FE-A4E4-018FB2D3307E}"/>
    <dgm:cxn modelId="{6B44C9F7-8040-48E8-ABFB-E1EE679E0FA9}" type="presOf" srcId="{3F309D30-5C38-4969-AC87-AD84C4EB40A9}" destId="{B172A198-AC50-4572-87DF-1CCD418F0E10}" srcOrd="0" destOrd="0" presId="urn:microsoft.com/office/officeart/2018/2/layout/IconVerticalSolidList"/>
    <dgm:cxn modelId="{371469CA-D46C-4555-A057-5A28A809DE1C}" type="presParOf" srcId="{D4CA5AF9-7480-4B00-889D-7D1C6AC65490}" destId="{BD4792D8-762B-4EBE-8027-354B2004C329}" srcOrd="0" destOrd="0" presId="urn:microsoft.com/office/officeart/2018/2/layout/IconVerticalSolidList"/>
    <dgm:cxn modelId="{1E7BA1AD-31C7-4893-A84C-A0B790C88BAA}" type="presParOf" srcId="{BD4792D8-762B-4EBE-8027-354B2004C329}" destId="{E5F9E578-1DA5-4BA7-958B-94AC18BD2DDA}" srcOrd="0" destOrd="0" presId="urn:microsoft.com/office/officeart/2018/2/layout/IconVerticalSolidList"/>
    <dgm:cxn modelId="{520411F9-C3CA-4F9C-A0B6-8B5061CC9984}" type="presParOf" srcId="{BD4792D8-762B-4EBE-8027-354B2004C329}" destId="{A23F4E82-4E0C-4D1F-A409-8776547CFA83}" srcOrd="1" destOrd="0" presId="urn:microsoft.com/office/officeart/2018/2/layout/IconVerticalSolidList"/>
    <dgm:cxn modelId="{49421BEF-6455-461E-B214-1A7E160D4C6B}" type="presParOf" srcId="{BD4792D8-762B-4EBE-8027-354B2004C329}" destId="{A3AECAC9-959B-4DCC-9FF7-A9ADDEF8C990}" srcOrd="2" destOrd="0" presId="urn:microsoft.com/office/officeart/2018/2/layout/IconVerticalSolidList"/>
    <dgm:cxn modelId="{3F259C55-94B8-4693-B875-55979B562491}" type="presParOf" srcId="{BD4792D8-762B-4EBE-8027-354B2004C329}" destId="{B172A198-AC50-4572-87DF-1CCD418F0E10}" srcOrd="3" destOrd="0" presId="urn:microsoft.com/office/officeart/2018/2/layout/IconVerticalSolidList"/>
    <dgm:cxn modelId="{6F96FC0C-EE7B-4F44-9896-1F3E1BFA1655}" type="presParOf" srcId="{D4CA5AF9-7480-4B00-889D-7D1C6AC65490}" destId="{EC4C6112-B1FB-40DA-9C2A-222E79DA2EB5}" srcOrd="1" destOrd="0" presId="urn:microsoft.com/office/officeart/2018/2/layout/IconVerticalSolidList"/>
    <dgm:cxn modelId="{FCD5FF9E-4EEA-4608-8451-A71BFBDE9AA6}" type="presParOf" srcId="{D4CA5AF9-7480-4B00-889D-7D1C6AC65490}" destId="{63541556-7BAA-4292-A1EF-83A6E271F5E8}" srcOrd="2" destOrd="0" presId="urn:microsoft.com/office/officeart/2018/2/layout/IconVerticalSolidList"/>
    <dgm:cxn modelId="{8D2639F0-BF1B-46C8-B92F-AB2A769FED59}" type="presParOf" srcId="{63541556-7BAA-4292-A1EF-83A6E271F5E8}" destId="{4805DB65-9B76-4C48-A7BB-95D902B10F24}" srcOrd="0" destOrd="0" presId="urn:microsoft.com/office/officeart/2018/2/layout/IconVerticalSolidList"/>
    <dgm:cxn modelId="{4DC2C0A3-0759-4843-A56D-BF936479AA80}" type="presParOf" srcId="{63541556-7BAA-4292-A1EF-83A6E271F5E8}" destId="{7B36C7D7-BF46-442E-8F83-EC09FC9919D1}" srcOrd="1" destOrd="0" presId="urn:microsoft.com/office/officeart/2018/2/layout/IconVerticalSolidList"/>
    <dgm:cxn modelId="{767843D2-3479-4D15-A846-AC0386E1C9EB}" type="presParOf" srcId="{63541556-7BAA-4292-A1EF-83A6E271F5E8}" destId="{B79B31FC-0FAE-4580-AEFC-C5F3E3ADE18F}" srcOrd="2" destOrd="0" presId="urn:microsoft.com/office/officeart/2018/2/layout/IconVerticalSolidList"/>
    <dgm:cxn modelId="{5697B4C3-6B69-44EC-A768-0323BD57BB18}" type="presParOf" srcId="{63541556-7BAA-4292-A1EF-83A6E271F5E8}" destId="{39A8D81C-F326-494B-B3E6-FEE0325B6BB1}" srcOrd="3" destOrd="0" presId="urn:microsoft.com/office/officeart/2018/2/layout/IconVerticalSolidList"/>
    <dgm:cxn modelId="{E4771397-262D-40B4-A08F-92AA142B3EA5}" type="presParOf" srcId="{D4CA5AF9-7480-4B00-889D-7D1C6AC65490}" destId="{DC6D9D41-EABC-4CD5-9B76-69F8664BF22F}" srcOrd="3" destOrd="0" presId="urn:microsoft.com/office/officeart/2018/2/layout/IconVerticalSolidList"/>
    <dgm:cxn modelId="{25B951A6-6628-4207-8F3D-90C96C1387EA}" type="presParOf" srcId="{D4CA5AF9-7480-4B00-889D-7D1C6AC65490}" destId="{97B79549-81F7-4E60-8117-E2437FD4FD0E}" srcOrd="4" destOrd="0" presId="urn:microsoft.com/office/officeart/2018/2/layout/IconVerticalSolidList"/>
    <dgm:cxn modelId="{B5AA68AA-E86C-4DE3-BED5-B2AA2BE187EF}" type="presParOf" srcId="{97B79549-81F7-4E60-8117-E2437FD4FD0E}" destId="{E320FAA4-FB6D-44DD-8B69-4D6D88F9B1C2}" srcOrd="0" destOrd="0" presId="urn:microsoft.com/office/officeart/2018/2/layout/IconVerticalSolidList"/>
    <dgm:cxn modelId="{18374918-1254-42CB-9BA4-BAB1E67B1EA7}" type="presParOf" srcId="{97B79549-81F7-4E60-8117-E2437FD4FD0E}" destId="{AF9D2B31-DF44-419F-825A-C28746016E54}" srcOrd="1" destOrd="0" presId="urn:microsoft.com/office/officeart/2018/2/layout/IconVerticalSolidList"/>
    <dgm:cxn modelId="{2AED1713-80CE-4F25-B20F-4877DBBF8043}" type="presParOf" srcId="{97B79549-81F7-4E60-8117-E2437FD4FD0E}" destId="{9CD43FC4-9542-49E4-93F7-433610D09B4B}" srcOrd="2" destOrd="0" presId="urn:microsoft.com/office/officeart/2018/2/layout/IconVerticalSolidList"/>
    <dgm:cxn modelId="{80F1E21B-100B-45F4-9FA0-B7D2246EAD7C}" type="presParOf" srcId="{97B79549-81F7-4E60-8117-E2437FD4FD0E}" destId="{9F76428B-3F1A-4958-961C-8AD33085C2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616D19-EE52-4C2E-B9E6-D1F9498AD4D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F309D30-5C38-4969-AC87-AD84C4EB40A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800" dirty="0"/>
            <a:t>18 stycznia 2019 r. w Obornikach, odbył się warsztat refleksyjny dla członków Rady Lokalnej Grupy Działania, Zarządu, Komisji Rewizyjnej oraz pracowników biura. </a:t>
          </a:r>
          <a:endParaRPr lang="en-US" sz="1800" dirty="0"/>
        </a:p>
      </dgm:t>
    </dgm:pt>
    <dgm:pt modelId="{4F2D7312-813A-4764-B058-E9A2F5932C4D}" type="parTrans" cxnId="{651CC2BF-24C4-4A86-A467-9EA0ACA916C5}">
      <dgm:prSet/>
      <dgm:spPr/>
      <dgm:t>
        <a:bodyPr/>
        <a:lstStyle/>
        <a:p>
          <a:endParaRPr lang="en-US"/>
        </a:p>
      </dgm:t>
    </dgm:pt>
    <dgm:pt modelId="{323085B9-7092-41FE-A4E4-018FB2D3307E}" type="sibTrans" cxnId="{651CC2BF-24C4-4A86-A467-9EA0ACA916C5}">
      <dgm:prSet/>
      <dgm:spPr/>
      <dgm:t>
        <a:bodyPr/>
        <a:lstStyle/>
        <a:p>
          <a:endParaRPr lang="en-US"/>
        </a:p>
      </dgm:t>
    </dgm:pt>
    <dgm:pt modelId="{364E282E-2668-449D-9EA8-F4182B777B5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pl-PL" sz="1600" dirty="0"/>
            <a:t>13 maja 2019 w Obornikach szkolenie przednaborowe dla członków Rady LGD. regulaminu funkcjonowania Rady, szczegółów dotyczących między innymi procedury grantowej, oceny wniosków, rozpatrywania odwołań oraz kryteriów wyboru operacji.</a:t>
          </a:r>
          <a:endParaRPr lang="en-US" sz="1600" dirty="0"/>
        </a:p>
      </dgm:t>
    </dgm:pt>
    <dgm:pt modelId="{CEFC144E-40DC-43B2-AA4E-3893600800EF}" type="parTrans" cxnId="{A39627B6-5638-4890-B03F-4A96000322EE}">
      <dgm:prSet/>
      <dgm:spPr/>
      <dgm:t>
        <a:bodyPr/>
        <a:lstStyle/>
        <a:p>
          <a:endParaRPr lang="en-US"/>
        </a:p>
      </dgm:t>
    </dgm:pt>
    <dgm:pt modelId="{13808DA8-3B8F-409C-9F34-564D57C3865A}" type="sibTrans" cxnId="{A39627B6-5638-4890-B03F-4A96000322EE}">
      <dgm:prSet/>
      <dgm:spPr/>
      <dgm:t>
        <a:bodyPr/>
        <a:lstStyle/>
        <a:p>
          <a:endParaRPr lang="en-US"/>
        </a:p>
      </dgm:t>
    </dgm:pt>
    <dgm:pt modelId="{D4CA5AF9-7480-4B00-889D-7D1C6AC65490}" type="pres">
      <dgm:prSet presAssocID="{73616D19-EE52-4C2E-B9E6-D1F9498AD4D7}" presName="root" presStyleCnt="0">
        <dgm:presLayoutVars>
          <dgm:dir/>
          <dgm:resizeHandles val="exact"/>
        </dgm:presLayoutVars>
      </dgm:prSet>
      <dgm:spPr/>
    </dgm:pt>
    <dgm:pt modelId="{BD4792D8-762B-4EBE-8027-354B2004C329}" type="pres">
      <dgm:prSet presAssocID="{3F309D30-5C38-4969-AC87-AD84C4EB40A9}" presName="compNode" presStyleCnt="0"/>
      <dgm:spPr/>
    </dgm:pt>
    <dgm:pt modelId="{E5F9E578-1DA5-4BA7-958B-94AC18BD2DDA}" type="pres">
      <dgm:prSet presAssocID="{3F309D30-5C38-4969-AC87-AD84C4EB40A9}" presName="bgRect" presStyleLbl="bgShp" presStyleIdx="0" presStyleCnt="2" custScaleY="140735" custLinFactNeighborX="-265" custLinFactNeighborY="16404"/>
      <dgm:spPr/>
    </dgm:pt>
    <dgm:pt modelId="{A23F4E82-4E0C-4D1F-A409-8776547CFA83}" type="pres">
      <dgm:prSet presAssocID="{3F309D30-5C38-4969-AC87-AD84C4EB40A9}" presName="iconRect" presStyleLbl="node1" presStyleIdx="0" presStyleCnt="2" custLinFactNeighborX="660" custLinFactNeighborY="2090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inia klienta"/>
        </a:ext>
      </dgm:extLst>
    </dgm:pt>
    <dgm:pt modelId="{A3AECAC9-959B-4DCC-9FF7-A9ADDEF8C990}" type="pres">
      <dgm:prSet presAssocID="{3F309D30-5C38-4969-AC87-AD84C4EB40A9}" presName="spaceRect" presStyleCnt="0"/>
      <dgm:spPr/>
    </dgm:pt>
    <dgm:pt modelId="{B172A198-AC50-4572-87DF-1CCD418F0E10}" type="pres">
      <dgm:prSet presAssocID="{3F309D30-5C38-4969-AC87-AD84C4EB40A9}" presName="parTx" presStyleLbl="revTx" presStyleIdx="0" presStyleCnt="2">
        <dgm:presLayoutVars>
          <dgm:chMax val="0"/>
          <dgm:chPref val="0"/>
        </dgm:presLayoutVars>
      </dgm:prSet>
      <dgm:spPr/>
    </dgm:pt>
    <dgm:pt modelId="{EC4C6112-B1FB-40DA-9C2A-222E79DA2EB5}" type="pres">
      <dgm:prSet presAssocID="{323085B9-7092-41FE-A4E4-018FB2D3307E}" presName="sibTrans" presStyleCnt="0"/>
      <dgm:spPr/>
    </dgm:pt>
    <dgm:pt modelId="{63541556-7BAA-4292-A1EF-83A6E271F5E8}" type="pres">
      <dgm:prSet presAssocID="{364E282E-2668-449D-9EA8-F4182B777B51}" presName="compNode" presStyleCnt="0"/>
      <dgm:spPr/>
    </dgm:pt>
    <dgm:pt modelId="{4805DB65-9B76-4C48-A7BB-95D902B10F24}" type="pres">
      <dgm:prSet presAssocID="{364E282E-2668-449D-9EA8-F4182B777B51}" presName="bgRect" presStyleLbl="bgShp" presStyleIdx="1" presStyleCnt="2" custScaleY="139038" custLinFactNeighborX="-664" custLinFactNeighborY="12759"/>
      <dgm:spPr/>
    </dgm:pt>
    <dgm:pt modelId="{7B36C7D7-BF46-442E-8F83-EC09FC9919D1}" type="pres">
      <dgm:prSet presAssocID="{364E282E-2668-449D-9EA8-F4182B777B51}" presName="iconRect" presStyleLbl="node1" presStyleIdx="1" presStyleCnt="2" custLinFactNeighborX="660" custLinFactNeighborY="14471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rząd"/>
        </a:ext>
      </dgm:extLst>
    </dgm:pt>
    <dgm:pt modelId="{B79B31FC-0FAE-4580-AEFC-C5F3E3ADE18F}" type="pres">
      <dgm:prSet presAssocID="{364E282E-2668-449D-9EA8-F4182B777B51}" presName="spaceRect" presStyleCnt="0"/>
      <dgm:spPr/>
    </dgm:pt>
    <dgm:pt modelId="{39A8D81C-F326-494B-B3E6-FEE0325B6BB1}" type="pres">
      <dgm:prSet presAssocID="{364E282E-2668-449D-9EA8-F4182B777B51}" presName="parTx" presStyleLbl="revTx" presStyleIdx="1" presStyleCnt="2" custScaleX="110565" custScaleY="121933">
        <dgm:presLayoutVars>
          <dgm:chMax val="0"/>
          <dgm:chPref val="0"/>
        </dgm:presLayoutVars>
      </dgm:prSet>
      <dgm:spPr/>
    </dgm:pt>
  </dgm:ptLst>
  <dgm:cxnLst>
    <dgm:cxn modelId="{A680C762-DCC1-4519-8649-30457C5677F3}" type="presOf" srcId="{364E282E-2668-449D-9EA8-F4182B777B51}" destId="{39A8D81C-F326-494B-B3E6-FEE0325B6BB1}" srcOrd="0" destOrd="0" presId="urn:microsoft.com/office/officeart/2018/2/layout/IconVerticalSolidList"/>
    <dgm:cxn modelId="{E1BE974E-42BE-4D1D-9466-B97D4D535F99}" type="presOf" srcId="{73616D19-EE52-4C2E-B9E6-D1F9498AD4D7}" destId="{D4CA5AF9-7480-4B00-889D-7D1C6AC65490}" srcOrd="0" destOrd="0" presId="urn:microsoft.com/office/officeart/2018/2/layout/IconVerticalSolidList"/>
    <dgm:cxn modelId="{A39627B6-5638-4890-B03F-4A96000322EE}" srcId="{73616D19-EE52-4C2E-B9E6-D1F9498AD4D7}" destId="{364E282E-2668-449D-9EA8-F4182B777B51}" srcOrd="1" destOrd="0" parTransId="{CEFC144E-40DC-43B2-AA4E-3893600800EF}" sibTransId="{13808DA8-3B8F-409C-9F34-564D57C3865A}"/>
    <dgm:cxn modelId="{651CC2BF-24C4-4A86-A467-9EA0ACA916C5}" srcId="{73616D19-EE52-4C2E-B9E6-D1F9498AD4D7}" destId="{3F309D30-5C38-4969-AC87-AD84C4EB40A9}" srcOrd="0" destOrd="0" parTransId="{4F2D7312-813A-4764-B058-E9A2F5932C4D}" sibTransId="{323085B9-7092-41FE-A4E4-018FB2D3307E}"/>
    <dgm:cxn modelId="{6B44C9F7-8040-48E8-ABFB-E1EE679E0FA9}" type="presOf" srcId="{3F309D30-5C38-4969-AC87-AD84C4EB40A9}" destId="{B172A198-AC50-4572-87DF-1CCD418F0E10}" srcOrd="0" destOrd="0" presId="urn:microsoft.com/office/officeart/2018/2/layout/IconVerticalSolidList"/>
    <dgm:cxn modelId="{371469CA-D46C-4555-A057-5A28A809DE1C}" type="presParOf" srcId="{D4CA5AF9-7480-4B00-889D-7D1C6AC65490}" destId="{BD4792D8-762B-4EBE-8027-354B2004C329}" srcOrd="0" destOrd="0" presId="urn:microsoft.com/office/officeart/2018/2/layout/IconVerticalSolidList"/>
    <dgm:cxn modelId="{1E7BA1AD-31C7-4893-A84C-A0B790C88BAA}" type="presParOf" srcId="{BD4792D8-762B-4EBE-8027-354B2004C329}" destId="{E5F9E578-1DA5-4BA7-958B-94AC18BD2DDA}" srcOrd="0" destOrd="0" presId="urn:microsoft.com/office/officeart/2018/2/layout/IconVerticalSolidList"/>
    <dgm:cxn modelId="{520411F9-C3CA-4F9C-A0B6-8B5061CC9984}" type="presParOf" srcId="{BD4792D8-762B-4EBE-8027-354B2004C329}" destId="{A23F4E82-4E0C-4D1F-A409-8776547CFA83}" srcOrd="1" destOrd="0" presId="urn:microsoft.com/office/officeart/2018/2/layout/IconVerticalSolidList"/>
    <dgm:cxn modelId="{49421BEF-6455-461E-B214-1A7E160D4C6B}" type="presParOf" srcId="{BD4792D8-762B-4EBE-8027-354B2004C329}" destId="{A3AECAC9-959B-4DCC-9FF7-A9ADDEF8C990}" srcOrd="2" destOrd="0" presId="urn:microsoft.com/office/officeart/2018/2/layout/IconVerticalSolidList"/>
    <dgm:cxn modelId="{3F259C55-94B8-4693-B875-55979B562491}" type="presParOf" srcId="{BD4792D8-762B-4EBE-8027-354B2004C329}" destId="{B172A198-AC50-4572-87DF-1CCD418F0E10}" srcOrd="3" destOrd="0" presId="urn:microsoft.com/office/officeart/2018/2/layout/IconVerticalSolidList"/>
    <dgm:cxn modelId="{6F96FC0C-EE7B-4F44-9896-1F3E1BFA1655}" type="presParOf" srcId="{D4CA5AF9-7480-4B00-889D-7D1C6AC65490}" destId="{EC4C6112-B1FB-40DA-9C2A-222E79DA2EB5}" srcOrd="1" destOrd="0" presId="urn:microsoft.com/office/officeart/2018/2/layout/IconVerticalSolidList"/>
    <dgm:cxn modelId="{FCD5FF9E-4EEA-4608-8451-A71BFBDE9AA6}" type="presParOf" srcId="{D4CA5AF9-7480-4B00-889D-7D1C6AC65490}" destId="{63541556-7BAA-4292-A1EF-83A6E271F5E8}" srcOrd="2" destOrd="0" presId="urn:microsoft.com/office/officeart/2018/2/layout/IconVerticalSolidList"/>
    <dgm:cxn modelId="{8D2639F0-BF1B-46C8-B92F-AB2A769FED59}" type="presParOf" srcId="{63541556-7BAA-4292-A1EF-83A6E271F5E8}" destId="{4805DB65-9B76-4C48-A7BB-95D902B10F24}" srcOrd="0" destOrd="0" presId="urn:microsoft.com/office/officeart/2018/2/layout/IconVerticalSolidList"/>
    <dgm:cxn modelId="{4DC2C0A3-0759-4843-A56D-BF936479AA80}" type="presParOf" srcId="{63541556-7BAA-4292-A1EF-83A6E271F5E8}" destId="{7B36C7D7-BF46-442E-8F83-EC09FC9919D1}" srcOrd="1" destOrd="0" presId="urn:microsoft.com/office/officeart/2018/2/layout/IconVerticalSolidList"/>
    <dgm:cxn modelId="{767843D2-3479-4D15-A846-AC0386E1C9EB}" type="presParOf" srcId="{63541556-7BAA-4292-A1EF-83A6E271F5E8}" destId="{B79B31FC-0FAE-4580-AEFC-C5F3E3ADE18F}" srcOrd="2" destOrd="0" presId="urn:microsoft.com/office/officeart/2018/2/layout/IconVerticalSolidList"/>
    <dgm:cxn modelId="{5697B4C3-6B69-44EC-A768-0323BD57BB18}" type="presParOf" srcId="{63541556-7BAA-4292-A1EF-83A6E271F5E8}" destId="{39A8D81C-F326-494B-B3E6-FEE0325B6BB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9E578-1DA5-4BA7-958B-94AC18BD2DDA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F4E82-4E0C-4D1F-A409-8776547CFA83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2A198-AC50-4572-87DF-1CCD418F0E10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Stowarzyszenie Lokalna Grupa Działania Kraina Trzech Rzek zostało powołane na czas nieokreślony 11 czerwca 2008 roku przez 75 członków założycieli. Stowarzyszenie nie posiada innych jednostek organizacyjnych</a:t>
          </a:r>
          <a:endParaRPr lang="en-US" sz="1500" kern="1200" dirty="0"/>
        </a:p>
      </dsp:txBody>
      <dsp:txXfrm>
        <a:off x="1816103" y="671"/>
        <a:ext cx="4447536" cy="1572384"/>
      </dsp:txXfrm>
    </dsp:sp>
    <dsp:sp modelId="{4805DB65-9B76-4C48-A7BB-95D902B10F24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6C7D7-BF46-442E-8F83-EC09FC9919D1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8D81C-F326-494B-B3E6-FEE0325B6BB1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KRS 0000311997, REGON 301012220,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NIP 6060065696</a:t>
          </a:r>
          <a:endParaRPr lang="en-US" sz="1500" kern="1200" dirty="0"/>
        </a:p>
      </dsp:txBody>
      <dsp:txXfrm>
        <a:off x="1816103" y="1966151"/>
        <a:ext cx="4447536" cy="1572384"/>
      </dsp:txXfrm>
    </dsp:sp>
    <dsp:sp modelId="{E320FAA4-FB6D-44DD-8B69-4D6D88F9B1C2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D2B31-DF44-419F-825A-C28746016E54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6428B-3F1A-4958-961C-8AD33085C204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Według stanu na 31 grudnia 2019 roku, Stowarzyszenie liczyło 354 członków</a:t>
          </a:r>
          <a:endParaRPr lang="en-US" sz="1500" kern="1200" dirty="0"/>
        </a:p>
      </dsp:txBody>
      <dsp:txXfrm>
        <a:off x="1816103" y="3931632"/>
        <a:ext cx="4447536" cy="15723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9E578-1DA5-4BA7-958B-94AC18BD2DDA}">
      <dsp:nvSpPr>
        <dsp:cNvPr id="0" name=""/>
        <dsp:cNvSpPr/>
      </dsp:nvSpPr>
      <dsp:spPr>
        <a:xfrm>
          <a:off x="0" y="3359"/>
          <a:ext cx="6263640" cy="11618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F4E82-4E0C-4D1F-A409-8776547CFA83}">
      <dsp:nvSpPr>
        <dsp:cNvPr id="0" name=""/>
        <dsp:cNvSpPr/>
      </dsp:nvSpPr>
      <dsp:spPr>
        <a:xfrm>
          <a:off x="351473" y="264785"/>
          <a:ext cx="639667" cy="6390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2A198-AC50-4572-87DF-1CCD418F0E10}">
      <dsp:nvSpPr>
        <dsp:cNvPr id="0" name=""/>
        <dsp:cNvSpPr/>
      </dsp:nvSpPr>
      <dsp:spPr>
        <a:xfrm>
          <a:off x="1342614" y="3359"/>
          <a:ext cx="4622660" cy="1163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88" tIns="123088" rIns="123088" bIns="12308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/>
            <a:t>Stan zatrudnienia </a:t>
          </a:r>
          <a:r>
            <a:rPr lang="pl-PL" sz="1400" kern="1200"/>
            <a:t>Pracownicy etatowi: Kierownik biura, Specjalista ds. wdrażania LSR, Specjalista ds. administracji, promocji i realizacji projektów (od 24 maja na urlopie macierzyńskim) specjalista ds. organizacyjnych i administracji (od 1 lipca 2019 r.).</a:t>
          </a:r>
          <a:endParaRPr lang="en-US" sz="1400" kern="1200"/>
        </a:p>
      </dsp:txBody>
      <dsp:txXfrm>
        <a:off x="1342614" y="3359"/>
        <a:ext cx="4622660" cy="1163032"/>
      </dsp:txXfrm>
    </dsp:sp>
    <dsp:sp modelId="{4805DB65-9B76-4C48-A7BB-95D902B10F24}">
      <dsp:nvSpPr>
        <dsp:cNvPr id="0" name=""/>
        <dsp:cNvSpPr/>
      </dsp:nvSpPr>
      <dsp:spPr>
        <a:xfrm>
          <a:off x="0" y="1448338"/>
          <a:ext cx="6263640" cy="11618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6C7D7-BF46-442E-8F83-EC09FC9919D1}">
      <dsp:nvSpPr>
        <dsp:cNvPr id="0" name=""/>
        <dsp:cNvSpPr/>
      </dsp:nvSpPr>
      <dsp:spPr>
        <a:xfrm>
          <a:off x="351473" y="1709765"/>
          <a:ext cx="639667" cy="639042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8D81C-F326-494B-B3E6-FEE0325B6BB1}">
      <dsp:nvSpPr>
        <dsp:cNvPr id="0" name=""/>
        <dsp:cNvSpPr/>
      </dsp:nvSpPr>
      <dsp:spPr>
        <a:xfrm>
          <a:off x="1342614" y="1448338"/>
          <a:ext cx="4622660" cy="1163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88" tIns="123088" rIns="123088" bIns="12308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/>
            <a:t>Majątek stowarzyszenia. </a:t>
          </a:r>
          <a:r>
            <a:rPr lang="pl-PL" sz="1400" kern="1200"/>
            <a:t>Do dnia 31 grudnia 2019 roku Stowarzyszenie nie zakupiło żadnych środków trwałych.</a:t>
          </a:r>
          <a:endParaRPr lang="en-US" sz="1400" kern="1200"/>
        </a:p>
      </dsp:txBody>
      <dsp:txXfrm>
        <a:off x="1342614" y="1448338"/>
        <a:ext cx="4622660" cy="1163032"/>
      </dsp:txXfrm>
    </dsp:sp>
    <dsp:sp modelId="{B187B8AE-8022-49E9-8D75-B66445396CD3}">
      <dsp:nvSpPr>
        <dsp:cNvPr id="0" name=""/>
        <dsp:cNvSpPr/>
      </dsp:nvSpPr>
      <dsp:spPr>
        <a:xfrm>
          <a:off x="0" y="2893317"/>
          <a:ext cx="6263640" cy="11618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2A991-3133-47EC-9A3D-EDAE9F818BEE}">
      <dsp:nvSpPr>
        <dsp:cNvPr id="0" name=""/>
        <dsp:cNvSpPr/>
      </dsp:nvSpPr>
      <dsp:spPr>
        <a:xfrm>
          <a:off x="351473" y="3154744"/>
          <a:ext cx="639667" cy="6390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86BEFD-0D82-4FCA-9D8B-8396F53E6A69}">
      <dsp:nvSpPr>
        <dsp:cNvPr id="0" name=""/>
        <dsp:cNvSpPr/>
      </dsp:nvSpPr>
      <dsp:spPr>
        <a:xfrm>
          <a:off x="1342614" y="2893317"/>
          <a:ext cx="4622660" cy="1163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88" tIns="123088" rIns="123088" bIns="12308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/>
            <a:t>Zobowiązania stowarzyszenia. </a:t>
          </a:r>
          <a:r>
            <a:rPr lang="pl-PL" sz="1400" kern="1200"/>
            <a:t>Na dzień 31 grudnia 2019 roku, Stowarzyszenie posiadało bieżące zobowiązania w ZUS i US dotyczące opłaty pochodnych wynagrodzeń.</a:t>
          </a:r>
          <a:endParaRPr lang="en-US" sz="1400" kern="1200"/>
        </a:p>
      </dsp:txBody>
      <dsp:txXfrm>
        <a:off x="1342614" y="2893317"/>
        <a:ext cx="4622660" cy="1163032"/>
      </dsp:txXfrm>
    </dsp:sp>
    <dsp:sp modelId="{8087B908-516B-4EEE-879D-6A38114015CD}">
      <dsp:nvSpPr>
        <dsp:cNvPr id="0" name=""/>
        <dsp:cNvSpPr/>
      </dsp:nvSpPr>
      <dsp:spPr>
        <a:xfrm>
          <a:off x="0" y="4338296"/>
          <a:ext cx="6263640" cy="116189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BF7655-A0C4-45D3-A59A-382ED31DD2E4}">
      <dsp:nvSpPr>
        <dsp:cNvPr id="0" name=""/>
        <dsp:cNvSpPr/>
      </dsp:nvSpPr>
      <dsp:spPr>
        <a:xfrm>
          <a:off x="351473" y="4599723"/>
          <a:ext cx="639667" cy="6390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B9D39-1239-4C1A-B138-C13EDBE61747}">
      <dsp:nvSpPr>
        <dsp:cNvPr id="0" name=""/>
        <dsp:cNvSpPr/>
      </dsp:nvSpPr>
      <dsp:spPr>
        <a:xfrm>
          <a:off x="1342614" y="4338296"/>
          <a:ext cx="4622660" cy="1163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88" tIns="123088" rIns="123088" bIns="12308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/>
            <a:t>Informacje o przeprowadzonych kontrolach. </a:t>
          </a:r>
          <a:r>
            <a:rPr lang="pl-PL" sz="1400" kern="1200"/>
            <a:t>02.09.2019 r. Kontrola w zakresie realizacji zobowiązań wynikających z umowy o warunkach i sposobie realizacji strategii rozwoju lokalnego kierowanego przez społeczność. Nie stwierdzono nieprawidłowości w realizacji umowy.</a:t>
          </a:r>
          <a:endParaRPr lang="en-US" sz="1400" kern="1200"/>
        </a:p>
      </dsp:txBody>
      <dsp:txXfrm>
        <a:off x="1342614" y="4338296"/>
        <a:ext cx="4622660" cy="11630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8B756-49CB-4666-BB1B-6AC5461409B9}">
      <dsp:nvSpPr>
        <dsp:cNvPr id="0" name=""/>
        <dsp:cNvSpPr/>
      </dsp:nvSpPr>
      <dsp:spPr>
        <a:xfrm>
          <a:off x="1004400" y="16538"/>
          <a:ext cx="1943142" cy="971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Zarząd</a:t>
          </a:r>
        </a:p>
      </dsp:txBody>
      <dsp:txXfrm>
        <a:off x="1032856" y="44994"/>
        <a:ext cx="1886230" cy="914659"/>
      </dsp:txXfrm>
    </dsp:sp>
    <dsp:sp modelId="{E6FBC3D1-8356-4EA8-B37F-CFB39B620B0E}">
      <dsp:nvSpPr>
        <dsp:cNvPr id="0" name=""/>
        <dsp:cNvSpPr/>
      </dsp:nvSpPr>
      <dsp:spPr>
        <a:xfrm>
          <a:off x="1198714" y="988109"/>
          <a:ext cx="194314" cy="715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5193"/>
              </a:lnTo>
              <a:lnTo>
                <a:pt x="194314" y="71519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839DE0-0635-4FCF-885A-238E1B40D4EC}">
      <dsp:nvSpPr>
        <dsp:cNvPr id="0" name=""/>
        <dsp:cNvSpPr/>
      </dsp:nvSpPr>
      <dsp:spPr>
        <a:xfrm>
          <a:off x="1393029" y="1217517"/>
          <a:ext cx="2824598" cy="971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Małgorzata Najdek – Prezes Zarządu</a:t>
          </a:r>
        </a:p>
      </dsp:txBody>
      <dsp:txXfrm>
        <a:off x="1421485" y="1245973"/>
        <a:ext cx="2767686" cy="914659"/>
      </dsp:txXfrm>
    </dsp:sp>
    <dsp:sp modelId="{F15D6342-1E67-4509-89C7-6483D990388A}">
      <dsp:nvSpPr>
        <dsp:cNvPr id="0" name=""/>
        <dsp:cNvSpPr/>
      </dsp:nvSpPr>
      <dsp:spPr>
        <a:xfrm>
          <a:off x="1198714" y="988109"/>
          <a:ext cx="194314" cy="19296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9657"/>
              </a:lnTo>
              <a:lnTo>
                <a:pt x="194314" y="192965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92A8F2-E297-46BB-8B0A-FB2FC51A9FBB}">
      <dsp:nvSpPr>
        <dsp:cNvPr id="0" name=""/>
        <dsp:cNvSpPr/>
      </dsp:nvSpPr>
      <dsp:spPr>
        <a:xfrm>
          <a:off x="1393029" y="2431981"/>
          <a:ext cx="2801172" cy="971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131242"/>
              <a:satOff val="7048"/>
              <a:lumOff val="-25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Grażyna Foedke – Wiceprezes Zarządu</a:t>
          </a:r>
        </a:p>
      </dsp:txBody>
      <dsp:txXfrm>
        <a:off x="1421485" y="2460437"/>
        <a:ext cx="2744260" cy="914659"/>
      </dsp:txXfrm>
    </dsp:sp>
    <dsp:sp modelId="{8199F17D-3231-43A7-B52D-944D0307E66F}">
      <dsp:nvSpPr>
        <dsp:cNvPr id="0" name=""/>
        <dsp:cNvSpPr/>
      </dsp:nvSpPr>
      <dsp:spPr>
        <a:xfrm>
          <a:off x="1198714" y="988109"/>
          <a:ext cx="194314" cy="31441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44121"/>
              </a:lnTo>
              <a:lnTo>
                <a:pt x="194314" y="314412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C83258-7A81-48ED-ADF5-858349745470}">
      <dsp:nvSpPr>
        <dsp:cNvPr id="0" name=""/>
        <dsp:cNvSpPr/>
      </dsp:nvSpPr>
      <dsp:spPr>
        <a:xfrm>
          <a:off x="1393029" y="3646445"/>
          <a:ext cx="2751940" cy="971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262483"/>
              <a:satOff val="14096"/>
              <a:lumOff val="-5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Andrzej Kosakowski – Wiceprezes Zarządu</a:t>
          </a:r>
        </a:p>
      </dsp:txBody>
      <dsp:txXfrm>
        <a:off x="1421485" y="3674901"/>
        <a:ext cx="2695028" cy="914659"/>
      </dsp:txXfrm>
    </dsp:sp>
    <dsp:sp modelId="{9146D2E5-6915-4DBD-A8D3-8F5004FB7616}">
      <dsp:nvSpPr>
        <dsp:cNvPr id="0" name=""/>
        <dsp:cNvSpPr/>
      </dsp:nvSpPr>
      <dsp:spPr>
        <a:xfrm>
          <a:off x="1198714" y="988109"/>
          <a:ext cx="194314" cy="4358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58585"/>
              </a:lnTo>
              <a:lnTo>
                <a:pt x="194314" y="4358585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DB7F9D-33AC-4B97-8A07-1624CF9800FA}">
      <dsp:nvSpPr>
        <dsp:cNvPr id="0" name=""/>
        <dsp:cNvSpPr/>
      </dsp:nvSpPr>
      <dsp:spPr>
        <a:xfrm>
          <a:off x="1393029" y="4860909"/>
          <a:ext cx="2834189" cy="971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393725"/>
              <a:satOff val="21144"/>
              <a:lumOff val="-764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Magdalena Przystałowska – Wiceprezes Zarządu </a:t>
          </a:r>
        </a:p>
      </dsp:txBody>
      <dsp:txXfrm>
        <a:off x="1421485" y="4889365"/>
        <a:ext cx="2777277" cy="914659"/>
      </dsp:txXfrm>
    </dsp:sp>
    <dsp:sp modelId="{F9F90B8E-DCE9-4167-8660-0843FE663A9C}">
      <dsp:nvSpPr>
        <dsp:cNvPr id="0" name=""/>
        <dsp:cNvSpPr/>
      </dsp:nvSpPr>
      <dsp:spPr>
        <a:xfrm>
          <a:off x="4314784" y="3053"/>
          <a:ext cx="1943142" cy="9715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87450"/>
                <a:satOff val="42288"/>
                <a:lumOff val="-15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787450"/>
                <a:satOff val="42288"/>
                <a:lumOff val="-15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787450"/>
                <a:satOff val="42288"/>
                <a:lumOff val="-15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38100" rIns="5715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000" kern="1200" dirty="0"/>
            <a:t>Komisja Rewizyjna</a:t>
          </a:r>
        </a:p>
      </dsp:txBody>
      <dsp:txXfrm>
        <a:off x="4343240" y="31509"/>
        <a:ext cx="1886230" cy="914659"/>
      </dsp:txXfrm>
    </dsp:sp>
    <dsp:sp modelId="{736739EE-1768-4278-94F3-3E471B6416E3}">
      <dsp:nvSpPr>
        <dsp:cNvPr id="0" name=""/>
        <dsp:cNvSpPr/>
      </dsp:nvSpPr>
      <dsp:spPr>
        <a:xfrm>
          <a:off x="4509099" y="974624"/>
          <a:ext cx="194314" cy="7286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8678"/>
              </a:lnTo>
              <a:lnTo>
                <a:pt x="194314" y="72867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E7D031-1E34-4762-A60C-8ACAAAE1B773}">
      <dsp:nvSpPr>
        <dsp:cNvPr id="0" name=""/>
        <dsp:cNvSpPr/>
      </dsp:nvSpPr>
      <dsp:spPr>
        <a:xfrm>
          <a:off x="4703413" y="1217517"/>
          <a:ext cx="3012228" cy="971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524966"/>
              <a:satOff val="28192"/>
              <a:lumOff val="-10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Magdalena Swoboda – Przewodnicząca Komisji Rewizyjnej</a:t>
          </a:r>
        </a:p>
      </dsp:txBody>
      <dsp:txXfrm>
        <a:off x="4731869" y="1245973"/>
        <a:ext cx="2955316" cy="914659"/>
      </dsp:txXfrm>
    </dsp:sp>
    <dsp:sp modelId="{594651B4-CC1B-4967-807F-A961BC4660FA}">
      <dsp:nvSpPr>
        <dsp:cNvPr id="0" name=""/>
        <dsp:cNvSpPr/>
      </dsp:nvSpPr>
      <dsp:spPr>
        <a:xfrm>
          <a:off x="4509099" y="974624"/>
          <a:ext cx="194314" cy="19431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3142"/>
              </a:lnTo>
              <a:lnTo>
                <a:pt x="194314" y="194314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7E268-8F24-4D4E-A38E-AF2D5E0F7B17}">
      <dsp:nvSpPr>
        <dsp:cNvPr id="0" name=""/>
        <dsp:cNvSpPr/>
      </dsp:nvSpPr>
      <dsp:spPr>
        <a:xfrm>
          <a:off x="4703413" y="2431981"/>
          <a:ext cx="3028861" cy="971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656208"/>
              <a:satOff val="35240"/>
              <a:lumOff val="-1274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Paweł Bukowski – Członek Komisji Rewizyjnej</a:t>
          </a:r>
        </a:p>
      </dsp:txBody>
      <dsp:txXfrm>
        <a:off x="4731869" y="2460437"/>
        <a:ext cx="2971949" cy="914659"/>
      </dsp:txXfrm>
    </dsp:sp>
    <dsp:sp modelId="{9D5E3F41-11DE-4439-ADCF-74A0B8DBF4EA}">
      <dsp:nvSpPr>
        <dsp:cNvPr id="0" name=""/>
        <dsp:cNvSpPr/>
      </dsp:nvSpPr>
      <dsp:spPr>
        <a:xfrm>
          <a:off x="4509099" y="974624"/>
          <a:ext cx="194314" cy="3157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57606"/>
              </a:lnTo>
              <a:lnTo>
                <a:pt x="194314" y="315760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DFB6E1-C502-4856-A760-3DCB54752A3A}">
      <dsp:nvSpPr>
        <dsp:cNvPr id="0" name=""/>
        <dsp:cNvSpPr/>
      </dsp:nvSpPr>
      <dsp:spPr>
        <a:xfrm>
          <a:off x="4703413" y="3646445"/>
          <a:ext cx="3012212" cy="97157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787450"/>
              <a:satOff val="42288"/>
              <a:lumOff val="-15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Krystyna Ruks -członek komisji rewizyjnej</a:t>
          </a:r>
        </a:p>
      </dsp:txBody>
      <dsp:txXfrm>
        <a:off x="4731869" y="3674901"/>
        <a:ext cx="2955300" cy="9146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9E578-1DA5-4BA7-958B-94AC18BD2DDA}">
      <dsp:nvSpPr>
        <dsp:cNvPr id="0" name=""/>
        <dsp:cNvSpPr/>
      </dsp:nvSpPr>
      <dsp:spPr>
        <a:xfrm>
          <a:off x="0" y="669"/>
          <a:ext cx="6238075" cy="15668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F4E82-4E0C-4D1F-A409-8776547CFA83}">
      <dsp:nvSpPr>
        <dsp:cNvPr id="0" name=""/>
        <dsp:cNvSpPr/>
      </dsp:nvSpPr>
      <dsp:spPr>
        <a:xfrm>
          <a:off x="473982" y="353218"/>
          <a:ext cx="861787" cy="8617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72A198-AC50-4572-87DF-1CCD418F0E10}">
      <dsp:nvSpPr>
        <dsp:cNvPr id="0" name=""/>
        <dsp:cNvSpPr/>
      </dsp:nvSpPr>
      <dsp:spPr>
        <a:xfrm>
          <a:off x="1809752" y="669"/>
          <a:ext cx="4428323" cy="156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829" tIns="165829" rIns="165829" bIns="165829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13</a:t>
          </a:r>
          <a:r>
            <a:rPr lang="pl-PL" sz="1800" kern="1200" dirty="0"/>
            <a:t> posiedzeń zarządu, </a:t>
          </a:r>
          <a:endParaRPr lang="en-US" sz="1800" kern="1200" dirty="0"/>
        </a:p>
      </dsp:txBody>
      <dsp:txXfrm>
        <a:off x="1809752" y="669"/>
        <a:ext cx="4428323" cy="1566885"/>
      </dsp:txXfrm>
    </dsp:sp>
    <dsp:sp modelId="{4805DB65-9B76-4C48-A7BB-95D902B10F24}">
      <dsp:nvSpPr>
        <dsp:cNvPr id="0" name=""/>
        <dsp:cNvSpPr/>
      </dsp:nvSpPr>
      <dsp:spPr>
        <a:xfrm>
          <a:off x="0" y="1959276"/>
          <a:ext cx="6238075" cy="15668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6C7D7-BF46-442E-8F83-EC09FC9919D1}">
      <dsp:nvSpPr>
        <dsp:cNvPr id="0" name=""/>
        <dsp:cNvSpPr/>
      </dsp:nvSpPr>
      <dsp:spPr>
        <a:xfrm>
          <a:off x="473982" y="2311825"/>
          <a:ext cx="861787" cy="8617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A8D81C-F326-494B-B3E6-FEE0325B6BB1}">
      <dsp:nvSpPr>
        <dsp:cNvPr id="0" name=""/>
        <dsp:cNvSpPr/>
      </dsp:nvSpPr>
      <dsp:spPr>
        <a:xfrm>
          <a:off x="1809752" y="1959276"/>
          <a:ext cx="4428323" cy="156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829" tIns="165829" rIns="165829" bIns="16582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30</a:t>
          </a:r>
          <a:r>
            <a:rPr lang="pl-PL" sz="1600" kern="1200" dirty="0"/>
            <a:t> uchwał dotyczących kierowania bieżącą działalnością Stowarzyszenia, przyjmowaniem i usuwaniem członków LGD, przyjmowaniem zmian w dokumentach</a:t>
          </a:r>
          <a:endParaRPr lang="en-US" sz="1600" kern="1200" dirty="0"/>
        </a:p>
      </dsp:txBody>
      <dsp:txXfrm>
        <a:off x="1809752" y="1959276"/>
        <a:ext cx="4428323" cy="1566885"/>
      </dsp:txXfrm>
    </dsp:sp>
    <dsp:sp modelId="{E320FAA4-FB6D-44DD-8B69-4D6D88F9B1C2}">
      <dsp:nvSpPr>
        <dsp:cNvPr id="0" name=""/>
        <dsp:cNvSpPr/>
      </dsp:nvSpPr>
      <dsp:spPr>
        <a:xfrm>
          <a:off x="0" y="3917883"/>
          <a:ext cx="6238075" cy="156688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D2B31-DF44-419F-825A-C28746016E54}">
      <dsp:nvSpPr>
        <dsp:cNvPr id="0" name=""/>
        <dsp:cNvSpPr/>
      </dsp:nvSpPr>
      <dsp:spPr>
        <a:xfrm>
          <a:off x="473982" y="4270433"/>
          <a:ext cx="861787" cy="8617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76428B-3F1A-4958-961C-8AD33085C204}">
      <dsp:nvSpPr>
        <dsp:cNvPr id="0" name=""/>
        <dsp:cNvSpPr/>
      </dsp:nvSpPr>
      <dsp:spPr>
        <a:xfrm>
          <a:off x="1809752" y="3917883"/>
          <a:ext cx="4428323" cy="1566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829" tIns="165829" rIns="165829" bIns="16582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Omawiane sprawy związane z realizacją LSR – nabory, wydarzenia aktywizacyjne i animacyjne, planowana realizacja projektu współpracy dotyczącego rozwoju infrastruktury turystycznej.</a:t>
          </a:r>
          <a:endParaRPr lang="en-US" sz="1600" kern="1200" dirty="0"/>
        </a:p>
      </dsp:txBody>
      <dsp:txXfrm>
        <a:off x="1809752" y="3917883"/>
        <a:ext cx="4428323" cy="15668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9E578-1DA5-4BA7-958B-94AC18BD2DDA}">
      <dsp:nvSpPr>
        <dsp:cNvPr id="0" name=""/>
        <dsp:cNvSpPr/>
      </dsp:nvSpPr>
      <dsp:spPr>
        <a:xfrm>
          <a:off x="0" y="680"/>
          <a:ext cx="6321198" cy="15930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F4E82-4E0C-4D1F-A409-8776547CFA83}">
      <dsp:nvSpPr>
        <dsp:cNvPr id="0" name=""/>
        <dsp:cNvSpPr/>
      </dsp:nvSpPr>
      <dsp:spPr>
        <a:xfrm>
          <a:off x="481899" y="359118"/>
          <a:ext cx="876181" cy="8761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72A198-AC50-4572-87DF-1CCD418F0E10}">
      <dsp:nvSpPr>
        <dsp:cNvPr id="0" name=""/>
        <dsp:cNvSpPr/>
      </dsp:nvSpPr>
      <dsp:spPr>
        <a:xfrm>
          <a:off x="1839980" y="680"/>
          <a:ext cx="4481217" cy="159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598" tIns="168598" rIns="168598" bIns="16859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ogłoszono </a:t>
          </a:r>
          <a:r>
            <a:rPr lang="pl-PL" sz="2500" b="1" kern="1200"/>
            <a:t>14+4</a:t>
          </a:r>
          <a:r>
            <a:rPr lang="pl-PL" sz="2500" kern="1200"/>
            <a:t> nabory </a:t>
          </a:r>
        </a:p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na kwotę </a:t>
          </a:r>
          <a:r>
            <a:rPr lang="pl-PL" sz="2500" b="1" kern="1200"/>
            <a:t>8 030 255,40</a:t>
          </a:r>
          <a:r>
            <a:rPr lang="pl-PL" sz="2500" kern="1200"/>
            <a:t> </a:t>
          </a:r>
          <a:r>
            <a:rPr lang="pl-PL" sz="2500" b="1" kern="1200"/>
            <a:t>zł</a:t>
          </a:r>
          <a:endParaRPr lang="en-US" sz="2500" kern="1200"/>
        </a:p>
      </dsp:txBody>
      <dsp:txXfrm>
        <a:off x="1839980" y="680"/>
        <a:ext cx="4481217" cy="1593056"/>
      </dsp:txXfrm>
    </dsp:sp>
    <dsp:sp modelId="{4805DB65-9B76-4C48-A7BB-95D902B10F24}">
      <dsp:nvSpPr>
        <dsp:cNvPr id="0" name=""/>
        <dsp:cNvSpPr/>
      </dsp:nvSpPr>
      <dsp:spPr>
        <a:xfrm>
          <a:off x="0" y="1992001"/>
          <a:ext cx="6321198" cy="15930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6C7D7-BF46-442E-8F83-EC09FC9919D1}">
      <dsp:nvSpPr>
        <dsp:cNvPr id="0" name=""/>
        <dsp:cNvSpPr/>
      </dsp:nvSpPr>
      <dsp:spPr>
        <a:xfrm>
          <a:off x="481899" y="2350438"/>
          <a:ext cx="876181" cy="8761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A8D81C-F326-494B-B3E6-FEE0325B6BB1}">
      <dsp:nvSpPr>
        <dsp:cNvPr id="0" name=""/>
        <dsp:cNvSpPr/>
      </dsp:nvSpPr>
      <dsp:spPr>
        <a:xfrm>
          <a:off x="1839980" y="1992001"/>
          <a:ext cx="4481217" cy="159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598" tIns="168598" rIns="168598" bIns="16859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wybrano </a:t>
          </a:r>
          <a:r>
            <a:rPr lang="pl-PL" sz="2500" b="1" kern="1200"/>
            <a:t>90</a:t>
          </a:r>
          <a:r>
            <a:rPr lang="pl-PL" sz="2500" kern="1200"/>
            <a:t> operacji </a:t>
          </a:r>
        </a:p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na kwotę </a:t>
          </a:r>
          <a:r>
            <a:rPr lang="pl-PL" sz="2500" b="1" kern="1200"/>
            <a:t>6 115 605,69 zł</a:t>
          </a:r>
          <a:endParaRPr lang="en-US" sz="2500" kern="1200"/>
        </a:p>
      </dsp:txBody>
      <dsp:txXfrm>
        <a:off x="1839980" y="1992001"/>
        <a:ext cx="4481217" cy="1593056"/>
      </dsp:txXfrm>
    </dsp:sp>
    <dsp:sp modelId="{E320FAA4-FB6D-44DD-8B69-4D6D88F9B1C2}">
      <dsp:nvSpPr>
        <dsp:cNvPr id="0" name=""/>
        <dsp:cNvSpPr/>
      </dsp:nvSpPr>
      <dsp:spPr>
        <a:xfrm>
          <a:off x="0" y="3983321"/>
          <a:ext cx="6321198" cy="15930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D2B31-DF44-419F-825A-C28746016E54}">
      <dsp:nvSpPr>
        <dsp:cNvPr id="0" name=""/>
        <dsp:cNvSpPr/>
      </dsp:nvSpPr>
      <dsp:spPr>
        <a:xfrm>
          <a:off x="481899" y="4341759"/>
          <a:ext cx="876181" cy="8761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76428B-3F1A-4958-961C-8AD33085C204}">
      <dsp:nvSpPr>
        <dsp:cNvPr id="0" name=""/>
        <dsp:cNvSpPr/>
      </dsp:nvSpPr>
      <dsp:spPr>
        <a:xfrm>
          <a:off x="1839980" y="3983321"/>
          <a:ext cx="4481217" cy="159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598" tIns="168598" rIns="168598" bIns="168598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podpisano </a:t>
          </a:r>
          <a:r>
            <a:rPr lang="pl-PL" sz="2500" b="1" kern="1200"/>
            <a:t>87</a:t>
          </a:r>
          <a:r>
            <a:rPr lang="pl-PL" sz="2500" kern="1200"/>
            <a:t> umów na dofinansowanie na kwotę </a:t>
          </a:r>
          <a:r>
            <a:rPr lang="pl-PL" sz="2500" b="1" kern="1200"/>
            <a:t>5 965 605,69 zł </a:t>
          </a:r>
          <a:endParaRPr lang="en-US" sz="2500" kern="1200"/>
        </a:p>
      </dsp:txBody>
      <dsp:txXfrm>
        <a:off x="1839980" y="3983321"/>
        <a:ext cx="4481217" cy="15930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9E578-1DA5-4BA7-958B-94AC18BD2DDA}">
      <dsp:nvSpPr>
        <dsp:cNvPr id="0" name=""/>
        <dsp:cNvSpPr/>
      </dsp:nvSpPr>
      <dsp:spPr>
        <a:xfrm>
          <a:off x="0" y="680"/>
          <a:ext cx="6321198" cy="15930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F4E82-4E0C-4D1F-A409-8776547CFA83}">
      <dsp:nvSpPr>
        <dsp:cNvPr id="0" name=""/>
        <dsp:cNvSpPr/>
      </dsp:nvSpPr>
      <dsp:spPr>
        <a:xfrm>
          <a:off x="481899" y="359118"/>
          <a:ext cx="876181" cy="8761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172A198-AC50-4572-87DF-1CCD418F0E10}">
      <dsp:nvSpPr>
        <dsp:cNvPr id="0" name=""/>
        <dsp:cNvSpPr/>
      </dsp:nvSpPr>
      <dsp:spPr>
        <a:xfrm>
          <a:off x="1839980" y="680"/>
          <a:ext cx="2844539" cy="159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598" tIns="168598" rIns="168598" bIns="16859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Projekt w zakresie rozwoju Kapitału społecznego i promocji walorów turystycznych obszaru</a:t>
          </a:r>
          <a:endParaRPr lang="en-US" sz="1800" kern="1200" dirty="0"/>
        </a:p>
      </dsp:txBody>
      <dsp:txXfrm>
        <a:off x="1839980" y="680"/>
        <a:ext cx="2844539" cy="1593056"/>
      </dsp:txXfrm>
    </dsp:sp>
    <dsp:sp modelId="{68A1CBDB-323F-4E9D-A121-6F6C11157524}">
      <dsp:nvSpPr>
        <dsp:cNvPr id="0" name=""/>
        <dsp:cNvSpPr/>
      </dsp:nvSpPr>
      <dsp:spPr>
        <a:xfrm>
          <a:off x="4684519" y="680"/>
          <a:ext cx="1636678" cy="159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598" tIns="168598" rIns="168598" bIns="16859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15 grantów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103 427,00 zł</a:t>
          </a:r>
          <a:endParaRPr lang="en-US" sz="1400" kern="1200" dirty="0"/>
        </a:p>
      </dsp:txBody>
      <dsp:txXfrm>
        <a:off x="4684519" y="680"/>
        <a:ext cx="1636678" cy="1593056"/>
      </dsp:txXfrm>
    </dsp:sp>
    <dsp:sp modelId="{4805DB65-9B76-4C48-A7BB-95D902B10F24}">
      <dsp:nvSpPr>
        <dsp:cNvPr id="0" name=""/>
        <dsp:cNvSpPr/>
      </dsp:nvSpPr>
      <dsp:spPr>
        <a:xfrm>
          <a:off x="0" y="1992001"/>
          <a:ext cx="6321198" cy="15930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6C7D7-BF46-442E-8F83-EC09FC9919D1}">
      <dsp:nvSpPr>
        <dsp:cNvPr id="0" name=""/>
        <dsp:cNvSpPr/>
      </dsp:nvSpPr>
      <dsp:spPr>
        <a:xfrm>
          <a:off x="481899" y="2350438"/>
          <a:ext cx="876181" cy="8761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A8D81C-F326-494B-B3E6-FEE0325B6BB1}">
      <dsp:nvSpPr>
        <dsp:cNvPr id="0" name=""/>
        <dsp:cNvSpPr/>
      </dsp:nvSpPr>
      <dsp:spPr>
        <a:xfrm>
          <a:off x="1839980" y="1992001"/>
          <a:ext cx="2844539" cy="159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598" tIns="168598" rIns="168598" bIns="16859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Projekt w zakresie rozwoju ogólnodostępnej i niekomercyjnej infrastruktury rekreacyjnej</a:t>
          </a:r>
          <a:endParaRPr lang="en-US" sz="1800" kern="1200" dirty="0"/>
        </a:p>
      </dsp:txBody>
      <dsp:txXfrm>
        <a:off x="1839980" y="1992001"/>
        <a:ext cx="2844539" cy="1593056"/>
      </dsp:txXfrm>
    </dsp:sp>
    <dsp:sp modelId="{0C60E5D8-34E9-49E1-8F04-978CFBE1D64D}">
      <dsp:nvSpPr>
        <dsp:cNvPr id="0" name=""/>
        <dsp:cNvSpPr/>
      </dsp:nvSpPr>
      <dsp:spPr>
        <a:xfrm>
          <a:off x="4684519" y="1992001"/>
          <a:ext cx="1636678" cy="159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598" tIns="168598" rIns="168598" bIns="16859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8 grantów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112 889,00 zł</a:t>
          </a:r>
          <a:endParaRPr lang="en-US" sz="1400" kern="1200" dirty="0"/>
        </a:p>
      </dsp:txBody>
      <dsp:txXfrm>
        <a:off x="4684519" y="1992001"/>
        <a:ext cx="1636678" cy="1593056"/>
      </dsp:txXfrm>
    </dsp:sp>
    <dsp:sp modelId="{E320FAA4-FB6D-44DD-8B69-4D6D88F9B1C2}">
      <dsp:nvSpPr>
        <dsp:cNvPr id="0" name=""/>
        <dsp:cNvSpPr/>
      </dsp:nvSpPr>
      <dsp:spPr>
        <a:xfrm>
          <a:off x="0" y="3983321"/>
          <a:ext cx="6321198" cy="159305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D2B31-DF44-419F-825A-C28746016E54}">
      <dsp:nvSpPr>
        <dsp:cNvPr id="0" name=""/>
        <dsp:cNvSpPr/>
      </dsp:nvSpPr>
      <dsp:spPr>
        <a:xfrm>
          <a:off x="481899" y="4341759"/>
          <a:ext cx="876181" cy="8761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76428B-3F1A-4958-961C-8AD33085C204}">
      <dsp:nvSpPr>
        <dsp:cNvPr id="0" name=""/>
        <dsp:cNvSpPr/>
      </dsp:nvSpPr>
      <dsp:spPr>
        <a:xfrm>
          <a:off x="1839980" y="3983321"/>
          <a:ext cx="2844539" cy="159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598" tIns="168598" rIns="168598" bIns="16859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Projekt w zakresie rozwoju ogólnodostępnej i niekomercyjnej infrastruktury turystycznej</a:t>
          </a:r>
          <a:endParaRPr lang="en-US" sz="1800" kern="1200" dirty="0"/>
        </a:p>
      </dsp:txBody>
      <dsp:txXfrm>
        <a:off x="1839980" y="3983321"/>
        <a:ext cx="2844539" cy="1593056"/>
      </dsp:txXfrm>
    </dsp:sp>
    <dsp:sp modelId="{B9AD0D76-A72D-4F55-A8DA-06EA711D3920}">
      <dsp:nvSpPr>
        <dsp:cNvPr id="0" name=""/>
        <dsp:cNvSpPr/>
      </dsp:nvSpPr>
      <dsp:spPr>
        <a:xfrm>
          <a:off x="4684519" y="3983321"/>
          <a:ext cx="1636678" cy="1593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598" tIns="168598" rIns="168598" bIns="16859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5 grantów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72 219,00 zł</a:t>
          </a:r>
          <a:endParaRPr lang="en-US" sz="1400" kern="1200" dirty="0"/>
        </a:p>
      </dsp:txBody>
      <dsp:txXfrm>
        <a:off x="4684519" y="3983321"/>
        <a:ext cx="1636678" cy="15930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9E578-1DA5-4BA7-958B-94AC18BD2DDA}">
      <dsp:nvSpPr>
        <dsp:cNvPr id="0" name=""/>
        <dsp:cNvSpPr/>
      </dsp:nvSpPr>
      <dsp:spPr>
        <a:xfrm>
          <a:off x="0" y="1780"/>
          <a:ext cx="6263640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F4E82-4E0C-4D1F-A409-8776547CFA83}">
      <dsp:nvSpPr>
        <dsp:cNvPr id="0" name=""/>
        <dsp:cNvSpPr/>
      </dsp:nvSpPr>
      <dsp:spPr>
        <a:xfrm>
          <a:off x="229529" y="172505"/>
          <a:ext cx="417326" cy="417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2A198-AC50-4572-87DF-1CCD418F0E10}">
      <dsp:nvSpPr>
        <dsp:cNvPr id="0" name=""/>
        <dsp:cNvSpPr/>
      </dsp:nvSpPr>
      <dsp:spPr>
        <a:xfrm>
          <a:off x="876386" y="1780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11 spotkań/ szkoleń</a:t>
          </a:r>
          <a:endParaRPr lang="en-US" sz="1900" kern="1200"/>
        </a:p>
      </dsp:txBody>
      <dsp:txXfrm>
        <a:off x="876386" y="1780"/>
        <a:ext cx="5387253" cy="758776"/>
      </dsp:txXfrm>
    </dsp:sp>
    <dsp:sp modelId="{4805DB65-9B76-4C48-A7BB-95D902B10F24}">
      <dsp:nvSpPr>
        <dsp:cNvPr id="0" name=""/>
        <dsp:cNvSpPr/>
      </dsp:nvSpPr>
      <dsp:spPr>
        <a:xfrm>
          <a:off x="0" y="950250"/>
          <a:ext cx="6263640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6C7D7-BF46-442E-8F83-EC09FC9919D1}">
      <dsp:nvSpPr>
        <dsp:cNvPr id="0" name=""/>
        <dsp:cNvSpPr/>
      </dsp:nvSpPr>
      <dsp:spPr>
        <a:xfrm>
          <a:off x="229529" y="1120975"/>
          <a:ext cx="417326" cy="417326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8D81C-F326-494B-B3E6-FEE0325B6BB1}">
      <dsp:nvSpPr>
        <dsp:cNvPr id="0" name=""/>
        <dsp:cNvSpPr/>
      </dsp:nvSpPr>
      <dsp:spPr>
        <a:xfrm>
          <a:off x="876386" y="950250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182 uczestników</a:t>
          </a:r>
          <a:endParaRPr lang="en-US" sz="1900" kern="1200"/>
        </a:p>
      </dsp:txBody>
      <dsp:txXfrm>
        <a:off x="876386" y="950250"/>
        <a:ext cx="5387253" cy="758776"/>
      </dsp:txXfrm>
    </dsp:sp>
    <dsp:sp modelId="{E320FAA4-FB6D-44DD-8B69-4D6D88F9B1C2}">
      <dsp:nvSpPr>
        <dsp:cNvPr id="0" name=""/>
        <dsp:cNvSpPr/>
      </dsp:nvSpPr>
      <dsp:spPr>
        <a:xfrm>
          <a:off x="0" y="1898720"/>
          <a:ext cx="6263640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D2B31-DF44-419F-825A-C28746016E54}">
      <dsp:nvSpPr>
        <dsp:cNvPr id="0" name=""/>
        <dsp:cNvSpPr/>
      </dsp:nvSpPr>
      <dsp:spPr>
        <a:xfrm>
          <a:off x="229529" y="2069445"/>
          <a:ext cx="417326" cy="417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6428B-3F1A-4958-961C-8AD33085C204}">
      <dsp:nvSpPr>
        <dsp:cNvPr id="0" name=""/>
        <dsp:cNvSpPr/>
      </dsp:nvSpPr>
      <dsp:spPr>
        <a:xfrm>
          <a:off x="876386" y="1898720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65 spotkań doradczych</a:t>
          </a:r>
          <a:endParaRPr lang="en-US" sz="1900" kern="1200"/>
        </a:p>
      </dsp:txBody>
      <dsp:txXfrm>
        <a:off x="876386" y="1898720"/>
        <a:ext cx="5387253" cy="758776"/>
      </dsp:txXfrm>
    </dsp:sp>
    <dsp:sp modelId="{BCC6D074-FA7D-45AE-809E-B05DBE85C817}">
      <dsp:nvSpPr>
        <dsp:cNvPr id="0" name=""/>
        <dsp:cNvSpPr/>
      </dsp:nvSpPr>
      <dsp:spPr>
        <a:xfrm>
          <a:off x="0" y="2847191"/>
          <a:ext cx="6263640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66CA2-1354-45EF-B000-1F4485C16101}">
      <dsp:nvSpPr>
        <dsp:cNvPr id="0" name=""/>
        <dsp:cNvSpPr/>
      </dsp:nvSpPr>
      <dsp:spPr>
        <a:xfrm>
          <a:off x="229529" y="3017915"/>
          <a:ext cx="417326" cy="417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88BF69-0325-4002-8520-9BBED218DA7F}">
      <dsp:nvSpPr>
        <dsp:cNvPr id="0" name=""/>
        <dsp:cNvSpPr/>
      </dsp:nvSpPr>
      <dsp:spPr>
        <a:xfrm>
          <a:off x="876386" y="2847191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Publikacje w stronach www i w biuletynach</a:t>
          </a:r>
          <a:endParaRPr lang="en-US" sz="1900" kern="1200"/>
        </a:p>
      </dsp:txBody>
      <dsp:txXfrm>
        <a:off x="876386" y="2847191"/>
        <a:ext cx="5387253" cy="758776"/>
      </dsp:txXfrm>
    </dsp:sp>
    <dsp:sp modelId="{44275DB0-EDA9-4A74-9FD2-0A9CE395C92A}">
      <dsp:nvSpPr>
        <dsp:cNvPr id="0" name=""/>
        <dsp:cNvSpPr/>
      </dsp:nvSpPr>
      <dsp:spPr>
        <a:xfrm>
          <a:off x="0" y="3795661"/>
          <a:ext cx="6263640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F4A7D-936B-4719-8A3B-A896D84D32D5}">
      <dsp:nvSpPr>
        <dsp:cNvPr id="0" name=""/>
        <dsp:cNvSpPr/>
      </dsp:nvSpPr>
      <dsp:spPr>
        <a:xfrm>
          <a:off x="229529" y="3966385"/>
          <a:ext cx="417326" cy="4173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1DA08-F324-4057-9243-703CB0D778D6}">
      <dsp:nvSpPr>
        <dsp:cNvPr id="0" name=""/>
        <dsp:cNvSpPr/>
      </dsp:nvSpPr>
      <dsp:spPr>
        <a:xfrm>
          <a:off x="876386" y="3795661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Newsletter</a:t>
          </a:r>
          <a:endParaRPr lang="en-US" sz="1900" kern="1200"/>
        </a:p>
      </dsp:txBody>
      <dsp:txXfrm>
        <a:off x="876386" y="3795661"/>
        <a:ext cx="5387253" cy="758776"/>
      </dsp:txXfrm>
    </dsp:sp>
    <dsp:sp modelId="{94264E8D-1529-46EF-82DB-C9687B41393A}">
      <dsp:nvSpPr>
        <dsp:cNvPr id="0" name=""/>
        <dsp:cNvSpPr/>
      </dsp:nvSpPr>
      <dsp:spPr>
        <a:xfrm>
          <a:off x="0" y="4744131"/>
          <a:ext cx="6263640" cy="75877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CDE5EC-9F29-4B37-8EDD-9BF46549D5C0}">
      <dsp:nvSpPr>
        <dsp:cNvPr id="0" name=""/>
        <dsp:cNvSpPr/>
      </dsp:nvSpPr>
      <dsp:spPr>
        <a:xfrm>
          <a:off x="229529" y="4914855"/>
          <a:ext cx="417326" cy="41732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7E3DE-7804-4752-9CE0-7DB5B6B5CD03}">
      <dsp:nvSpPr>
        <dsp:cNvPr id="0" name=""/>
        <dsp:cNvSpPr/>
      </dsp:nvSpPr>
      <dsp:spPr>
        <a:xfrm>
          <a:off x="876386" y="4744131"/>
          <a:ext cx="5387253" cy="758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04" tIns="80304" rIns="80304" bIns="8030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Plakaty, ulotki, kalendarz</a:t>
          </a:r>
          <a:endParaRPr lang="en-US" sz="1900" kern="1200"/>
        </a:p>
      </dsp:txBody>
      <dsp:txXfrm>
        <a:off x="876386" y="4744131"/>
        <a:ext cx="5387253" cy="75877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9E578-1DA5-4BA7-958B-94AC18BD2DDA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F4E82-4E0C-4D1F-A409-8776547CFA83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2A198-AC50-4572-87DF-1CCD418F0E10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/>
            <a:t>5 wydarzeń</a:t>
          </a:r>
          <a:endParaRPr lang="en-US" sz="2500" kern="1200" dirty="0"/>
        </a:p>
      </dsp:txBody>
      <dsp:txXfrm>
        <a:off x="1816103" y="671"/>
        <a:ext cx="4447536" cy="1572384"/>
      </dsp:txXfrm>
    </dsp:sp>
    <dsp:sp modelId="{4805DB65-9B76-4C48-A7BB-95D902B10F24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6C7D7-BF46-442E-8F83-EC09FC9919D1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8D81C-F326-494B-B3E6-FEE0325B6BB1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/>
            <a:t>285 uczestników</a:t>
          </a:r>
          <a:endParaRPr lang="en-US" sz="2500" kern="1200" dirty="0"/>
        </a:p>
      </dsp:txBody>
      <dsp:txXfrm>
        <a:off x="1816103" y="1966151"/>
        <a:ext cx="4447536" cy="1572384"/>
      </dsp:txXfrm>
    </dsp:sp>
    <dsp:sp modelId="{E320FAA4-FB6D-44DD-8B69-4D6D88F9B1C2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D2B31-DF44-419F-825A-C28746016E54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6428B-3F1A-4958-961C-8AD33085C204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/>
            <a:t>4 konkursy dożynkowe</a:t>
          </a:r>
          <a:endParaRPr lang="en-US" sz="2500" kern="1200" dirty="0"/>
        </a:p>
      </dsp:txBody>
      <dsp:txXfrm>
        <a:off x="1816103" y="3931632"/>
        <a:ext cx="4447536" cy="157238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9E578-1DA5-4BA7-958B-94AC18BD2DDA}">
      <dsp:nvSpPr>
        <dsp:cNvPr id="0" name=""/>
        <dsp:cNvSpPr/>
      </dsp:nvSpPr>
      <dsp:spPr>
        <a:xfrm>
          <a:off x="0" y="67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F4E82-4E0C-4D1F-A409-8776547CFA83}">
      <dsp:nvSpPr>
        <dsp:cNvPr id="0" name=""/>
        <dsp:cNvSpPr/>
      </dsp:nvSpPr>
      <dsp:spPr>
        <a:xfrm>
          <a:off x="475646" y="354458"/>
          <a:ext cx="864811" cy="864811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2A198-AC50-4572-87DF-1CCD418F0E10}">
      <dsp:nvSpPr>
        <dsp:cNvPr id="0" name=""/>
        <dsp:cNvSpPr/>
      </dsp:nvSpPr>
      <dsp:spPr>
        <a:xfrm>
          <a:off x="1816103" y="67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Wynagrodzenia pracowników i członków Rady </a:t>
          </a:r>
          <a:endParaRPr lang="en-US" sz="2500" kern="1200"/>
        </a:p>
      </dsp:txBody>
      <dsp:txXfrm>
        <a:off x="1816103" y="671"/>
        <a:ext cx="4447536" cy="1572384"/>
      </dsp:txXfrm>
    </dsp:sp>
    <dsp:sp modelId="{4805DB65-9B76-4C48-A7BB-95D902B10F24}">
      <dsp:nvSpPr>
        <dsp:cNvPr id="0" name=""/>
        <dsp:cNvSpPr/>
      </dsp:nvSpPr>
      <dsp:spPr>
        <a:xfrm>
          <a:off x="0" y="1966151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6C7D7-BF46-442E-8F83-EC09FC9919D1}">
      <dsp:nvSpPr>
        <dsp:cNvPr id="0" name=""/>
        <dsp:cNvSpPr/>
      </dsp:nvSpPr>
      <dsp:spPr>
        <a:xfrm>
          <a:off x="475646" y="2319938"/>
          <a:ext cx="864811" cy="8648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8D81C-F326-494B-B3E6-FEE0325B6BB1}">
      <dsp:nvSpPr>
        <dsp:cNvPr id="0" name=""/>
        <dsp:cNvSpPr/>
      </dsp:nvSpPr>
      <dsp:spPr>
        <a:xfrm>
          <a:off x="1816103" y="1966151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/>
            <a:t>Funkcjonowanie biura</a:t>
          </a:r>
          <a:endParaRPr lang="en-US" sz="2500" kern="1200"/>
        </a:p>
      </dsp:txBody>
      <dsp:txXfrm>
        <a:off x="1816103" y="1966151"/>
        <a:ext cx="4447536" cy="1572384"/>
      </dsp:txXfrm>
    </dsp:sp>
    <dsp:sp modelId="{E320FAA4-FB6D-44DD-8B69-4D6D88F9B1C2}">
      <dsp:nvSpPr>
        <dsp:cNvPr id="0" name=""/>
        <dsp:cNvSpPr/>
      </dsp:nvSpPr>
      <dsp:spPr>
        <a:xfrm>
          <a:off x="0" y="3931632"/>
          <a:ext cx="6263640" cy="157238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D2B31-DF44-419F-825A-C28746016E54}">
      <dsp:nvSpPr>
        <dsp:cNvPr id="0" name=""/>
        <dsp:cNvSpPr/>
      </dsp:nvSpPr>
      <dsp:spPr>
        <a:xfrm>
          <a:off x="475646" y="4285418"/>
          <a:ext cx="864811" cy="8648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76428B-3F1A-4958-961C-8AD33085C204}">
      <dsp:nvSpPr>
        <dsp:cNvPr id="0" name=""/>
        <dsp:cNvSpPr/>
      </dsp:nvSpPr>
      <dsp:spPr>
        <a:xfrm>
          <a:off x="1816103" y="3931632"/>
          <a:ext cx="4447536" cy="15723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11" tIns="166411" rIns="166411" bIns="16641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/>
            <a:t>Wyjazdy studyjne, szkolenia i konferencje </a:t>
          </a:r>
          <a:endParaRPr lang="en-US" sz="2500" kern="1200" dirty="0"/>
        </a:p>
      </dsp:txBody>
      <dsp:txXfrm>
        <a:off x="1816103" y="3931632"/>
        <a:ext cx="4447536" cy="157238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F9E578-1DA5-4BA7-958B-94AC18BD2DDA}">
      <dsp:nvSpPr>
        <dsp:cNvPr id="0" name=""/>
        <dsp:cNvSpPr/>
      </dsp:nvSpPr>
      <dsp:spPr>
        <a:xfrm>
          <a:off x="-92227" y="513419"/>
          <a:ext cx="6263640" cy="192563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F4E82-4E0C-4D1F-A409-8776547CFA83}">
      <dsp:nvSpPr>
        <dsp:cNvPr id="0" name=""/>
        <dsp:cNvSpPr/>
      </dsp:nvSpPr>
      <dsp:spPr>
        <a:xfrm>
          <a:off x="483296" y="950931"/>
          <a:ext cx="1035946" cy="10339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2A198-AC50-4572-87DF-1CCD418F0E10}">
      <dsp:nvSpPr>
        <dsp:cNvPr id="0" name=""/>
        <dsp:cNvSpPr/>
      </dsp:nvSpPr>
      <dsp:spPr>
        <a:xfrm>
          <a:off x="2081091" y="567650"/>
          <a:ext cx="4060290" cy="1881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47" tIns="199147" rIns="199147" bIns="199147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18 stycznia 2019 r. w Obornikach, odbył się warsztat refleksyjny dla członków Rady Lokalnej Grupy Działania, Zarządu, Komisji Rewizyjnej oraz pracowników biura. </a:t>
          </a:r>
          <a:endParaRPr lang="en-US" sz="1800" kern="1200" dirty="0"/>
        </a:p>
      </dsp:txBody>
      <dsp:txXfrm>
        <a:off x="2081091" y="567650"/>
        <a:ext cx="4060290" cy="1881699"/>
      </dsp:txXfrm>
    </dsp:sp>
    <dsp:sp modelId="{4805DB65-9B76-4C48-A7BB-95D902B10F24}">
      <dsp:nvSpPr>
        <dsp:cNvPr id="0" name=""/>
        <dsp:cNvSpPr/>
      </dsp:nvSpPr>
      <dsp:spPr>
        <a:xfrm>
          <a:off x="-92227" y="3035169"/>
          <a:ext cx="6263640" cy="190241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6C7D7-BF46-442E-8F83-EC09FC9919D1}">
      <dsp:nvSpPr>
        <dsp:cNvPr id="0" name=""/>
        <dsp:cNvSpPr/>
      </dsp:nvSpPr>
      <dsp:spPr>
        <a:xfrm>
          <a:off x="483296" y="3444439"/>
          <a:ext cx="1035946" cy="10339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A8D81C-F326-494B-B3E6-FEE0325B6BB1}">
      <dsp:nvSpPr>
        <dsp:cNvPr id="0" name=""/>
        <dsp:cNvSpPr/>
      </dsp:nvSpPr>
      <dsp:spPr>
        <a:xfrm>
          <a:off x="1866606" y="2921307"/>
          <a:ext cx="4489260" cy="2294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47" tIns="199147" rIns="199147" bIns="19914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13 maja 2019 w Obornikach szkolenie przednaborowe dla członków Rady LGD. regulaminu funkcjonowania Rady, szczegółów dotyczących między innymi procedury grantowej, oceny wniosków, rozpatrywania odwołań oraz kryteriów wyboru operacji.</a:t>
          </a:r>
          <a:endParaRPr lang="en-US" sz="1600" kern="1200" dirty="0"/>
        </a:p>
      </dsp:txBody>
      <dsp:txXfrm>
        <a:off x="1866606" y="2921307"/>
        <a:ext cx="4489260" cy="2294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1422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3999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3227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8299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186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135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4288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83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73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39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47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E0316-A728-4312-9F11-9FF0C4011B45}" type="datetimeFigureOut">
              <a:rPr lang="pl-PL" smtClean="0"/>
              <a:t>2020-09-07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27093-0D63-42FE-90F2-101028D96B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08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2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budynek, sufit, osoby, stojące&#10;&#10;Opis wygenerowany automatycznie">
            <a:extLst>
              <a:ext uri="{FF2B5EF4-FFF2-40B4-BE49-F238E27FC236}">
                <a16:creationId xmlns:a16="http://schemas.microsoft.com/office/drawing/2014/main" id="{550D692B-7D1C-42F7-BC2E-FD1313053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3390"/>
          <a:stretch/>
        </p:blipFill>
        <p:spPr>
          <a:xfrm>
            <a:off x="20" y="-115361"/>
            <a:ext cx="12191980" cy="685799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89BC332-FEA2-40C8-BBCC-B03C11D1B8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5007" y="1592459"/>
            <a:ext cx="8652938" cy="3442357"/>
          </a:xfrm>
        </p:spPr>
        <p:txBody>
          <a:bodyPr anchor="ctr">
            <a:normAutofit fontScale="90000"/>
          </a:bodyPr>
          <a:lstStyle/>
          <a:p>
            <a:r>
              <a:rPr lang="pl-PL" sz="6200" dirty="0">
                <a:ln w="22225">
                  <a:solidFill>
                    <a:schemeClr val="tx1"/>
                  </a:solidFill>
                  <a:miter lim="800000"/>
                </a:ln>
              </a:rPr>
              <a:t>Walne Zebranie Członków</a:t>
            </a:r>
            <a:br>
              <a:rPr lang="pl-PL" sz="6200" dirty="0">
                <a:ln w="22225">
                  <a:solidFill>
                    <a:schemeClr val="tx1"/>
                  </a:solidFill>
                  <a:miter lim="800000"/>
                </a:ln>
              </a:rPr>
            </a:br>
            <a:r>
              <a:rPr lang="pl-PL" sz="6200" dirty="0">
                <a:ln w="22225">
                  <a:solidFill>
                    <a:schemeClr val="tx1"/>
                  </a:solidFill>
                  <a:miter lim="800000"/>
                </a:ln>
              </a:rPr>
              <a:t>LGD Kraina Trzech Rzek</a:t>
            </a:r>
            <a:br>
              <a:rPr lang="pl-PL" sz="6200" dirty="0">
                <a:ln w="22225">
                  <a:solidFill>
                    <a:schemeClr val="tx1"/>
                  </a:solidFill>
                  <a:miter lim="800000"/>
                </a:ln>
              </a:rPr>
            </a:br>
            <a:br>
              <a:rPr lang="pl-PL" sz="6200" dirty="0">
                <a:ln w="22225">
                  <a:solidFill>
                    <a:schemeClr val="tx1"/>
                  </a:solidFill>
                  <a:miter lim="800000"/>
                </a:ln>
              </a:rPr>
            </a:br>
            <a:r>
              <a:rPr lang="pl-PL" sz="4000" dirty="0">
                <a:ln w="22225">
                  <a:solidFill>
                    <a:schemeClr val="tx1"/>
                  </a:solidFill>
                  <a:miter lim="800000"/>
                </a:ln>
              </a:rPr>
              <a:t>Sprawozdanie merytoryczne Zarządu z działalności Stowarzyszenia za rok 2019.</a:t>
            </a:r>
            <a:endParaRPr lang="pl-PL" sz="6200" dirty="0">
              <a:ln w="22225">
                <a:solidFill>
                  <a:schemeClr val="tx1"/>
                </a:solidFill>
                <a:miter lim="800000"/>
              </a:ln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E670767-EB43-466C-80BE-96BE89BC99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5007" y="4984571"/>
            <a:ext cx="8655200" cy="457201"/>
          </a:xfrm>
        </p:spPr>
        <p:txBody>
          <a:bodyPr>
            <a:normAutofit/>
          </a:bodyPr>
          <a:lstStyle/>
          <a:p>
            <a:r>
              <a:rPr lang="pl-PL" dirty="0"/>
              <a:t>Oborniki wrzesień 2020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8F4619C-2E4C-41DF-B446-8B38E5BA39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7"/>
          <a:stretch/>
        </p:blipFill>
        <p:spPr>
          <a:xfrm>
            <a:off x="0" y="5973416"/>
            <a:ext cx="12192000" cy="91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2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E3F7629-164F-42D6-8CD0-1F2992525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1432746" y="6165130"/>
            <a:ext cx="9511644" cy="70974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r>
              <a:rPr lang="pl-PL" sz="4800" dirty="0"/>
              <a:t>Projekty Grantowe</a:t>
            </a:r>
          </a:p>
        </p:txBody>
      </p:sp>
      <p:pic>
        <p:nvPicPr>
          <p:cNvPr id="11" name="Symbol zastępczy zawartości 4">
            <a:extLst>
              <a:ext uri="{FF2B5EF4-FFF2-40B4-BE49-F238E27FC236}">
                <a16:creationId xmlns:a16="http://schemas.microsoft.com/office/drawing/2014/main" id="{6E03E094-2792-4C84-9BBC-1CB329AB5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6716" y="630781"/>
            <a:ext cx="5929517" cy="4970702"/>
          </a:xfrm>
          <a:prstGeom prst="rect">
            <a:avLst/>
          </a:prstGeom>
          <a:ln w="190500" cap="flat" cmpd="thinThick">
            <a:solidFill>
              <a:srgbClr val="FFFFFF"/>
            </a:solidFill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2463318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B602449-97C6-411E-BE33-D50E96428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1432746" y="6165130"/>
            <a:ext cx="9511644" cy="70974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78" y="1188637"/>
            <a:ext cx="3658710" cy="4480726"/>
          </a:xfrm>
        </p:spPr>
        <p:txBody>
          <a:bodyPr>
            <a:normAutofit/>
          </a:bodyPr>
          <a:lstStyle/>
          <a:p>
            <a:r>
              <a:rPr lang="pl-PL" sz="4800" dirty="0"/>
              <a:t>Projekty realizowane w ramach grantów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E1E27CC3-53E3-40C7-8822-C431A367EB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136915"/>
              </p:ext>
            </p:extLst>
          </p:nvPr>
        </p:nvGraphicFramePr>
        <p:xfrm>
          <a:off x="5117109" y="265828"/>
          <a:ext cx="6321198" cy="5577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9706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ewnętrzne, trawa, mężczyzna, pole&#10;&#10;Opis wygenerowany automatycznie">
            <a:extLst>
              <a:ext uri="{FF2B5EF4-FFF2-40B4-BE49-F238E27FC236}">
                <a16:creationId xmlns:a16="http://schemas.microsoft.com/office/drawing/2014/main" id="{317CF26C-DB08-4BEE-962E-A43C78788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013882-C43F-453A-A427-99C8F5E6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/>
              <a:t>Przygoda z lawendą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14F944-F478-4032-B4B7-9C253694C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500" b="1" dirty="0"/>
              <a:t>Stowarzyszenie Koło Gospodyń Wiejskich w Długiej Goślinie  </a:t>
            </a:r>
            <a:r>
              <a:rPr lang="pl-PL" sz="1500" dirty="0"/>
              <a:t>zorganizowało wyjazd studyjny, wykonało prace związane z </a:t>
            </a:r>
            <a:r>
              <a:rPr lang="pl-PL" sz="1500"/>
              <a:t>nasadzeniami</a:t>
            </a:r>
            <a:r>
              <a:rPr lang="pl-PL" sz="1500" dirty="0"/>
              <a:t> lawendowymi oraz zorganizowało warsztaty lawendowe</a:t>
            </a:r>
          </a:p>
          <a:p>
            <a:pPr marL="0" indent="0">
              <a:buNone/>
            </a:pPr>
            <a:endParaRPr lang="pl-PL" sz="1500" dirty="0"/>
          </a:p>
          <a:p>
            <a:pPr marL="0" indent="0">
              <a:buNone/>
            </a:pPr>
            <a:endParaRPr lang="pl-PL" sz="1500" dirty="0"/>
          </a:p>
          <a:p>
            <a:pPr marL="0" indent="0">
              <a:buNone/>
            </a:pPr>
            <a:r>
              <a:rPr lang="pl-PL" sz="1500" dirty="0"/>
              <a:t>Wartość projektu: </a:t>
            </a:r>
            <a:br>
              <a:rPr lang="pl-PL" sz="1500" dirty="0"/>
            </a:br>
            <a:r>
              <a:rPr lang="pl-PL" sz="1500" b="1" dirty="0"/>
              <a:t>6 703,00 zł</a:t>
            </a:r>
            <a:br>
              <a:rPr lang="pl-PL" sz="1500" dirty="0"/>
            </a:br>
            <a:r>
              <a:rPr lang="pl-PL" sz="1500" dirty="0"/>
              <a:t>Kwota dofinansowania: </a:t>
            </a:r>
            <a:r>
              <a:rPr lang="pl-PL" sz="1500" b="1" dirty="0"/>
              <a:t>5 140,00 zł</a:t>
            </a:r>
          </a:p>
        </p:txBody>
      </p:sp>
    </p:spTree>
    <p:extLst>
      <p:ext uri="{BB962C8B-B14F-4D97-AF65-F5344CB8AC3E}">
        <p14:creationId xmlns:p14="http://schemas.microsoft.com/office/powerpoint/2010/main" val="2927547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ufit, wewnątrz, stół, pomieszczenie&#10;&#10;Opis wygenerowany automatycznie">
            <a:extLst>
              <a:ext uri="{FF2B5EF4-FFF2-40B4-BE49-F238E27FC236}">
                <a16:creationId xmlns:a16="http://schemas.microsoft.com/office/drawing/2014/main" id="{2B889F26-78DC-4CDE-803F-0B9AD0554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FFED348-FFF7-4D1F-9D0D-CAA6CAD4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b="1"/>
              <a:t>Cykl tematycznych spotkań filmowych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B0262BA-6B89-405C-9213-87BD7156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400" b="1"/>
              <a:t>Ochotnicza Straż Pożarna w Wiardunkach </a:t>
            </a:r>
            <a:r>
              <a:rPr lang="pl-PL" sz="1400"/>
              <a:t>zorganizowała spotkania </a:t>
            </a:r>
            <a:br>
              <a:rPr lang="pl-PL" sz="1400"/>
            </a:br>
            <a:r>
              <a:rPr lang="pl-PL" sz="1400"/>
              <a:t>z mieszkańcami, na których zostały wyświetlone stare zdjęcia. Mieszkańcy dowiedzieli się jak wyglądała wieś dawniej i poznali jej historię. Prezentacje zostały poprzedzone pogadanką o ekologii. Zaproszony historyk opowiedział o legendach, przeczytał archiwalne dokumenty i pokazał stare monety. </a:t>
            </a:r>
          </a:p>
          <a:p>
            <a:pPr marL="0" indent="0">
              <a:buNone/>
            </a:pPr>
            <a:r>
              <a:rPr lang="pl-PL" sz="1400"/>
              <a:t>Wartość projektu: </a:t>
            </a:r>
            <a:br>
              <a:rPr lang="pl-PL" sz="1400"/>
            </a:br>
            <a:r>
              <a:rPr lang="pl-PL" sz="1400" b="1"/>
              <a:t>6 400,04 zł</a:t>
            </a:r>
            <a:br>
              <a:rPr lang="pl-PL" sz="1400"/>
            </a:br>
            <a:r>
              <a:rPr lang="pl-PL" sz="1400"/>
              <a:t>Kwota dofinansowania: </a:t>
            </a:r>
            <a:br>
              <a:rPr lang="pl-PL" sz="1400"/>
            </a:br>
            <a:r>
              <a:rPr lang="pl-PL" sz="1400" b="1"/>
              <a:t>5 000,00 zł</a:t>
            </a:r>
          </a:p>
        </p:txBody>
      </p:sp>
    </p:spTree>
    <p:extLst>
      <p:ext uri="{BB962C8B-B14F-4D97-AF65-F5344CB8AC3E}">
        <p14:creationId xmlns:p14="http://schemas.microsoft.com/office/powerpoint/2010/main" val="3898366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wewnątrz, siedzi, dziecko&#10;&#10;Opis wygenerowany automatycznie">
            <a:extLst>
              <a:ext uri="{FF2B5EF4-FFF2-40B4-BE49-F238E27FC236}">
                <a16:creationId xmlns:a16="http://schemas.microsoft.com/office/drawing/2014/main" id="{E46DB54A-1C2D-4AAF-AD66-171666EEE1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" b="1196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EA07727-2D6E-4E62-B2CF-888966044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2800" b="1"/>
              <a:t>AleBabki dla kobiet - uczymy się, motywujemy, działamy!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A3A9555-6E43-4C01-9FC1-2E4820250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/>
              <a:t>Stowarzyszenie AleBabki zorganizowały cykl warsztatów dotyczących rozwoju osobistego i rękodzielnictwa.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/>
              <a:t>Wartość projektu</a:t>
            </a:r>
            <a:r>
              <a:rPr lang="pl-PL" sz="1800" b="1"/>
              <a:t>: </a:t>
            </a:r>
            <a:br>
              <a:rPr lang="pl-PL" sz="1800" b="1"/>
            </a:br>
            <a:r>
              <a:rPr lang="pl-PL" sz="1800" b="1"/>
              <a:t>8 506,60 zł</a:t>
            </a:r>
            <a:br>
              <a:rPr lang="pl-PL" sz="1800" b="1"/>
            </a:br>
            <a:r>
              <a:rPr lang="pl-PL" sz="1800"/>
              <a:t>Kwota dofinansowania: </a:t>
            </a:r>
            <a:br>
              <a:rPr lang="pl-PL" sz="1800"/>
            </a:br>
            <a:r>
              <a:rPr lang="pl-PL" sz="1800" b="1"/>
              <a:t>7 000,00 zł</a:t>
            </a:r>
          </a:p>
        </p:txBody>
      </p:sp>
    </p:spTree>
    <p:extLst>
      <p:ext uri="{BB962C8B-B14F-4D97-AF65-F5344CB8AC3E}">
        <p14:creationId xmlns:p14="http://schemas.microsoft.com/office/powerpoint/2010/main" val="284876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CF959600-BE35-4123-B47F-514946ED1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0B753B5-3D9A-4031-ABCB-0425D0E49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2500" b="1"/>
              <a:t>Naturalnie Razem. Ekologiczny piknik integracyjny w Stajni Kawalkada.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B20337-F553-4C8A-AC63-B38592DCE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/>
              <a:t>Klub Sportowy Kawalkada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/>
              <a:t>Wartość projektu: </a:t>
            </a:r>
            <a:br>
              <a:rPr lang="pl-PL" sz="1800"/>
            </a:br>
            <a:r>
              <a:rPr lang="pl-PL" sz="1800" b="1"/>
              <a:t>8 457,00 zł</a:t>
            </a:r>
            <a:br>
              <a:rPr lang="pl-PL" sz="1800"/>
            </a:br>
            <a:r>
              <a:rPr lang="pl-PL" sz="1800"/>
              <a:t>Kwota dofinansowania: </a:t>
            </a:r>
            <a:br>
              <a:rPr lang="pl-PL" sz="1800"/>
            </a:br>
            <a:r>
              <a:rPr lang="pl-PL" sz="1800" b="1"/>
              <a:t>6 000,00 zł</a:t>
            </a:r>
          </a:p>
        </p:txBody>
      </p:sp>
    </p:spTree>
    <p:extLst>
      <p:ext uri="{BB962C8B-B14F-4D97-AF65-F5344CB8AC3E}">
        <p14:creationId xmlns:p14="http://schemas.microsoft.com/office/powerpoint/2010/main" val="1031728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osoba, pozujący, wewnątrz, stojące&#10;&#10;Opis wygenerowany automatycznie">
            <a:extLst>
              <a:ext uri="{FF2B5EF4-FFF2-40B4-BE49-F238E27FC236}">
                <a16:creationId xmlns:a16="http://schemas.microsoft.com/office/drawing/2014/main" id="{25ADAEC5-88D1-4FBA-867E-C6368E99D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6DE02E6-2D17-4FE9-90F6-0C1D5B68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/>
              <a:t>Organizacja warsztatów muzycznych </a:t>
            </a:r>
            <a:br>
              <a:rPr lang="pl-PL" sz="2000" b="1" dirty="0"/>
            </a:br>
            <a:r>
              <a:rPr lang="pl-PL" sz="2000" b="1" dirty="0"/>
              <a:t>dla środowiska chóralnego oraz dla lokalnej społeczności</a:t>
            </a:r>
            <a:endParaRPr lang="pl-PL" sz="2000" b="1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B30BD4-759E-4643-ACBB-2A3198C1A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500" b="1" dirty="0"/>
              <a:t>Stowarzyszenie Chór im. Józefa </a:t>
            </a:r>
            <a:r>
              <a:rPr lang="pl-PL" sz="1500" b="1"/>
              <a:t>Czypka</a:t>
            </a:r>
            <a:r>
              <a:rPr lang="pl-PL" sz="1500" b="1" dirty="0"/>
              <a:t> </a:t>
            </a:r>
            <a:r>
              <a:rPr lang="pl-PL" sz="1500" dirty="0"/>
              <a:t>zorganizowało warsztaty Gospel. Gośćmi i zarazem prowadzącymi warsztaty był Chór Gospel Joy z Poznania. Uczestnicy warsztatów otrzymali ciasto, drożdżówki, owoce, cukierki, napoje ciepłe i zimne a na koniec drobny upominek w podziękowaniu za udział.</a:t>
            </a:r>
          </a:p>
          <a:p>
            <a:pPr marL="0" indent="0">
              <a:buNone/>
            </a:pPr>
            <a:endParaRPr lang="pl-PL" sz="1500" dirty="0"/>
          </a:p>
          <a:p>
            <a:pPr marL="0" indent="0">
              <a:buNone/>
            </a:pPr>
            <a:r>
              <a:rPr lang="pl-PL" sz="1500" dirty="0"/>
              <a:t>Wartość projektu: </a:t>
            </a:r>
            <a:br>
              <a:rPr lang="pl-PL" sz="1500" dirty="0"/>
            </a:br>
            <a:r>
              <a:rPr lang="pl-PL" sz="1500" b="1" dirty="0"/>
              <a:t>7516,94 zł</a:t>
            </a:r>
            <a:br>
              <a:rPr lang="pl-PL" sz="1500" dirty="0"/>
            </a:br>
            <a:r>
              <a:rPr lang="pl-PL" sz="1500" dirty="0"/>
              <a:t>Kwota dofinansowania: </a:t>
            </a:r>
            <a:r>
              <a:rPr lang="pl-PL" sz="1500" b="1" dirty="0"/>
              <a:t>5.890,00 zł</a:t>
            </a:r>
          </a:p>
        </p:txBody>
      </p:sp>
    </p:spTree>
    <p:extLst>
      <p:ext uri="{BB962C8B-B14F-4D97-AF65-F5344CB8AC3E}">
        <p14:creationId xmlns:p14="http://schemas.microsoft.com/office/powerpoint/2010/main" val="3480094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osoba, wewnątrz, sufit, stół&#10;&#10;Opis wygenerowany automatycznie">
            <a:extLst>
              <a:ext uri="{FF2B5EF4-FFF2-40B4-BE49-F238E27FC236}">
                <a16:creationId xmlns:a16="http://schemas.microsoft.com/office/drawing/2014/main" id="{66C5B4C4-268F-4AE6-9CD0-1C69583BA3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726EBBB-BE5B-4012-B290-F1F0D0A0B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/>
              <a:t>„Przyroda zbliża pokolenia"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8AC02F-0C1A-4109-B15E-991761048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700"/>
              <a:t>Zorganizowanie wystawy ("Las w słoiku" i 10 zdjęć z fotopułapki) oraz przygotowanie przez uczestników projektów plakatów.</a:t>
            </a:r>
          </a:p>
          <a:p>
            <a:pPr marL="0" indent="0">
              <a:buNone/>
            </a:pPr>
            <a:endParaRPr lang="pl-PL" sz="1700"/>
          </a:p>
          <a:p>
            <a:pPr marL="0" indent="0">
              <a:buNone/>
            </a:pPr>
            <a:endParaRPr lang="pl-PL" sz="1700"/>
          </a:p>
          <a:p>
            <a:pPr marL="0" indent="0">
              <a:buNone/>
            </a:pPr>
            <a:r>
              <a:rPr lang="pl-PL" sz="1700"/>
              <a:t>Wartość projektu: </a:t>
            </a:r>
            <a:br>
              <a:rPr lang="pl-PL" sz="1700"/>
            </a:br>
            <a:r>
              <a:rPr lang="pl-PL" sz="1700" b="1"/>
              <a:t>5 621,44 zł</a:t>
            </a:r>
            <a:br>
              <a:rPr lang="pl-PL" sz="1700"/>
            </a:br>
            <a:r>
              <a:rPr lang="pl-PL" sz="1700"/>
              <a:t>Kwota dofinansowania: </a:t>
            </a:r>
            <a:br>
              <a:rPr lang="pl-PL" sz="1700"/>
            </a:br>
            <a:r>
              <a:rPr lang="pl-PL" sz="1700" b="1"/>
              <a:t>5 478,00 zł</a:t>
            </a:r>
          </a:p>
        </p:txBody>
      </p:sp>
    </p:spTree>
    <p:extLst>
      <p:ext uri="{BB962C8B-B14F-4D97-AF65-F5344CB8AC3E}">
        <p14:creationId xmlns:p14="http://schemas.microsoft.com/office/powerpoint/2010/main" val="2329020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budynek, sufit, osoby, stojące&#10;&#10;Opis wygenerowany automatycznie">
            <a:extLst>
              <a:ext uri="{FF2B5EF4-FFF2-40B4-BE49-F238E27FC236}">
                <a16:creationId xmlns:a16="http://schemas.microsoft.com/office/drawing/2014/main" id="{ED92501F-E455-4F39-BE4F-3982F0E7EE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1" b="338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69A85E9-109C-45EF-8F18-A39C20A73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b="1"/>
              <a:t>Walk Walk Aktywnie </a:t>
            </a:r>
            <a:br>
              <a:rPr lang="pl-PL" sz="3600" b="1"/>
            </a:br>
            <a:r>
              <a:rPr lang="pl-PL" sz="3600" b="1"/>
              <a:t>i Turystycznie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99085F-E6F4-4643-A5BE-F6CCF7B50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400" b="1"/>
              <a:t>STOWARZYSZENIE AKTYWNI RAZEM </a:t>
            </a:r>
            <a:r>
              <a:rPr lang="pl-PL" sz="1400"/>
              <a:t> realizują Projekt “WALK WALK AKTYWNIE I TURYSTYCZNIE” dofinansowany </a:t>
            </a:r>
            <a:br>
              <a:rPr lang="pl-PL" sz="1400"/>
            </a:br>
            <a:r>
              <a:rPr lang="pl-PL" sz="1400"/>
              <a:t>ze środków UE w ramach Grantu LGD Kraina Trzech Rzek. W okresie letnim odbyły się dwa rajdy nordic walking: </a:t>
            </a:r>
            <a:br>
              <a:rPr lang="pl-PL" sz="1400"/>
            </a:br>
            <a:r>
              <a:rPr lang="pl-PL" sz="1400"/>
              <a:t>do Dąbrówki Leśnej </a:t>
            </a:r>
            <a:br>
              <a:rPr lang="pl-PL" sz="1400"/>
            </a:br>
            <a:r>
              <a:rPr lang="pl-PL" sz="1400"/>
              <a:t>oraz Chlebowa.</a:t>
            </a:r>
          </a:p>
          <a:p>
            <a:pPr marL="0" indent="0">
              <a:buNone/>
            </a:pPr>
            <a:endParaRPr lang="pl-PL" sz="1400"/>
          </a:p>
          <a:p>
            <a:pPr marL="0" indent="0">
              <a:buNone/>
            </a:pPr>
            <a:r>
              <a:rPr lang="pl-PL" sz="1400"/>
              <a:t>Wartość projektu: </a:t>
            </a:r>
            <a:br>
              <a:rPr lang="pl-PL" sz="1400"/>
            </a:br>
            <a:r>
              <a:rPr lang="pl-PL" sz="1400" b="1"/>
              <a:t>12 746,50 zł</a:t>
            </a:r>
            <a:br>
              <a:rPr lang="pl-PL" sz="1400"/>
            </a:br>
            <a:r>
              <a:rPr lang="pl-PL" sz="1400"/>
              <a:t>Kwota dofinansowania: </a:t>
            </a:r>
            <a:br>
              <a:rPr lang="pl-PL" sz="1400"/>
            </a:br>
            <a:r>
              <a:rPr lang="pl-PL" sz="1400" b="1"/>
              <a:t>10 000,00 zł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3391203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5D5CCAFF-F30B-4115-BB47-27827B783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6" b="2377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3A93A80-D542-42AB-8013-5CBC98293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/>
              <a:t>Publikacja </a:t>
            </a:r>
            <a:br>
              <a:rPr lang="pl-PL" sz="3600"/>
            </a:br>
            <a:r>
              <a:rPr lang="pl-PL" sz="3600"/>
              <a:t>o Wargowie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FBCE49E-B0A7-4C2D-B6A6-4CBDA6EAA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 b="1"/>
              <a:t>Koło Gospodarnych Kobiet Wargowianki</a:t>
            </a:r>
          </a:p>
          <a:p>
            <a:pPr marL="0" indent="0">
              <a:buNone/>
            </a:pPr>
            <a:endParaRPr lang="pl-PL" sz="1800" b="1"/>
          </a:p>
          <a:p>
            <a:pPr marL="0" indent="0">
              <a:buNone/>
            </a:pPr>
            <a:r>
              <a:rPr lang="pl-PL" sz="1800" dirty="0"/>
              <a:t>Wartość projektu: </a:t>
            </a:r>
            <a:br>
              <a:rPr lang="pl-PL" sz="1800" dirty="0"/>
            </a:br>
            <a:r>
              <a:rPr lang="pl-PL" sz="1800" b="1" dirty="0"/>
              <a:t>12 338,00 zł</a:t>
            </a:r>
            <a:br>
              <a:rPr lang="pl-PL" sz="1800" dirty="0"/>
            </a:br>
            <a:r>
              <a:rPr lang="pl-PL" sz="1800" dirty="0"/>
              <a:t>Kwota dofinansowania: </a:t>
            </a:r>
            <a:br>
              <a:rPr lang="pl-PL" sz="1800" dirty="0"/>
            </a:br>
            <a:r>
              <a:rPr lang="pl-PL" sz="1800" b="1" dirty="0"/>
              <a:t>9 998,00 zł</a:t>
            </a:r>
          </a:p>
        </p:txBody>
      </p:sp>
    </p:spTree>
    <p:extLst>
      <p:ext uri="{BB962C8B-B14F-4D97-AF65-F5344CB8AC3E}">
        <p14:creationId xmlns:p14="http://schemas.microsoft.com/office/powerpoint/2010/main" val="3982222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pl-PL" sz="4800" dirty="0"/>
              <a:t>Informacje porządkowe</a:t>
            </a:r>
            <a:endParaRPr lang="pl-PL" sz="3600" dirty="0"/>
          </a:p>
        </p:txBody>
      </p:sp>
      <p:graphicFrame>
        <p:nvGraphicFramePr>
          <p:cNvPr id="13" name="Symbol zastępczy zawartości 2">
            <a:extLst>
              <a:ext uri="{FF2B5EF4-FFF2-40B4-BE49-F238E27FC236}">
                <a16:creationId xmlns:a16="http://schemas.microsoft.com/office/drawing/2014/main" id="{8ED1AF99-3E60-44BC-ADDF-21FF30820C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531822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859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rawa, budynek, namalowane, stojące&#10;&#10;Opis wygenerowany automatycznie">
            <a:extLst>
              <a:ext uri="{FF2B5EF4-FFF2-40B4-BE49-F238E27FC236}">
                <a16:creationId xmlns:a16="http://schemas.microsoft.com/office/drawing/2014/main" id="{7F6412D1-6856-4DEB-B414-2CACDD829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" b="1453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6E1151B-266C-4E35-B9AD-BB2D90D50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300" b="1"/>
              <a:t>Z KIJAMI NA ZIELĄTKOWSKIE TRASY.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E8D660-5262-4224-BA20-2BB700F1F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500" b="1"/>
              <a:t>Koło Gospodyń Wiejskich “Pieczona Pyra”, </a:t>
            </a:r>
            <a:r>
              <a:rPr lang="pl-PL" sz="1500"/>
              <a:t>pod auspicjami Gminnego Związku Rolników, Kółek i Organizacji Rolniczych w Suchym Lesie zrealizowało projekt. W Zielątkowie zostało otwartych pięć tras Nordic Walking. Wyznaczenie, oznaczenie tras, wydanie map turystycznych oraz wykonanie dużej tablicy zamontowanej na ścianie remizy OSP.</a:t>
            </a:r>
          </a:p>
          <a:p>
            <a:pPr marL="0" indent="0">
              <a:buNone/>
            </a:pPr>
            <a:endParaRPr lang="pl-PL" sz="1500"/>
          </a:p>
          <a:p>
            <a:pPr marL="0" indent="0">
              <a:buNone/>
            </a:pPr>
            <a:r>
              <a:rPr lang="pl-PL" sz="1500"/>
              <a:t>Wartość projektu: </a:t>
            </a:r>
            <a:br>
              <a:rPr lang="pl-PL" sz="1500"/>
            </a:br>
            <a:r>
              <a:rPr lang="pl-PL" sz="1500" b="1"/>
              <a:t>13 159,00 zł</a:t>
            </a:r>
            <a:br>
              <a:rPr lang="pl-PL" sz="1500"/>
            </a:br>
            <a:r>
              <a:rPr lang="pl-PL" sz="1500"/>
              <a:t>Kwota dofinansowania: </a:t>
            </a:r>
            <a:r>
              <a:rPr lang="pl-PL" sz="1500" b="1"/>
              <a:t>10 979,00 zł</a:t>
            </a:r>
          </a:p>
          <a:p>
            <a:pPr marL="0" indent="0">
              <a:buNone/>
            </a:pPr>
            <a:endParaRPr lang="pl-PL" sz="1500"/>
          </a:p>
          <a:p>
            <a:pPr marL="0" indent="0">
              <a:buNone/>
            </a:pPr>
            <a:endParaRPr lang="pl-PL" sz="1500"/>
          </a:p>
        </p:txBody>
      </p:sp>
    </p:spTree>
    <p:extLst>
      <p:ext uri="{BB962C8B-B14F-4D97-AF65-F5344CB8AC3E}">
        <p14:creationId xmlns:p14="http://schemas.microsoft.com/office/powerpoint/2010/main" val="1217369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889C8B-29C5-4EBB-93B9-1EBBFC78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591056"/>
          </a:xfrm>
        </p:spPr>
        <p:txBody>
          <a:bodyPr anchor="t">
            <a:normAutofit/>
          </a:bodyPr>
          <a:lstStyle/>
          <a:p>
            <a:r>
              <a:rPr lang="pl-PL" sz="3400" b="1"/>
              <a:t>SPAKUJ SIĘ </a:t>
            </a:r>
            <a:br>
              <a:rPr lang="pl-PL" sz="3400" b="1"/>
            </a:br>
            <a:r>
              <a:rPr lang="pl-PL" sz="3400" b="1"/>
              <a:t>I NA RZEKĘ RUSZ!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B6AD001-1257-48FB-BC5C-11AFF0CBD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920" y="4535424"/>
            <a:ext cx="4498848" cy="1618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000" b="1"/>
              <a:t>OBORNICKIE STOWARZYSZENIE WODNIACKIE APLAGA </a:t>
            </a:r>
            <a:r>
              <a:rPr lang="pl-PL" sz="1000"/>
              <a:t>przygotowało mapę prezentującą teren wokół rzeki Warty w promieniu ok. 15km od Obornik. Na mapkach przedstawiony jest kilometraż rzeki, miejsca charakterystyczne </a:t>
            </a:r>
            <a:br>
              <a:rPr lang="pl-PL" sz="1000"/>
            </a:br>
            <a:r>
              <a:rPr lang="pl-PL" sz="1000"/>
              <a:t>i wyjątkowe, miejsca historyczne oraz atrakcje turystyczne. </a:t>
            </a:r>
          </a:p>
          <a:p>
            <a:pPr marL="0" indent="0">
              <a:buNone/>
            </a:pPr>
            <a:endParaRPr lang="pl-PL" sz="1000"/>
          </a:p>
          <a:p>
            <a:pPr marL="0" indent="0">
              <a:buNone/>
            </a:pPr>
            <a:r>
              <a:rPr lang="pl-PL" sz="1000"/>
              <a:t>Wartość projektu: </a:t>
            </a:r>
            <a:br>
              <a:rPr lang="pl-PL" sz="1000"/>
            </a:br>
            <a:r>
              <a:rPr lang="pl-PL" sz="1000" b="1"/>
              <a:t>11 380,00 zł</a:t>
            </a:r>
            <a:br>
              <a:rPr lang="pl-PL" sz="1000"/>
            </a:br>
            <a:r>
              <a:rPr lang="pl-PL" sz="1000"/>
              <a:t>Kwota dofinansowania: </a:t>
            </a:r>
            <a:br>
              <a:rPr lang="pl-PL" sz="1000"/>
            </a:br>
            <a:r>
              <a:rPr lang="pl-PL" sz="1000" b="1"/>
              <a:t>9 330,00 zł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A9F3584-A336-4F6E-84E9-DB4346ABA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1" b="31173"/>
          <a:stretch/>
        </p:blipFill>
        <p:spPr>
          <a:xfrm>
            <a:off x="20" y="10"/>
            <a:ext cx="12188804" cy="4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23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tół, wewnątrz, tort, żywność&#10;&#10;Opis wygenerowany automatycznie">
            <a:extLst>
              <a:ext uri="{FF2B5EF4-FFF2-40B4-BE49-F238E27FC236}">
                <a16:creationId xmlns:a16="http://schemas.microsoft.com/office/drawing/2014/main" id="{B0E16400-D2F1-49C4-A701-981E6CFFA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200B475-EA44-42EE-9274-DCF735EBF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300" b="1"/>
              <a:t>Warsztaty Florystyczne </a:t>
            </a:r>
            <a:br>
              <a:rPr lang="pl-PL" sz="3300" b="1"/>
            </a:br>
            <a:r>
              <a:rPr lang="pl-PL" sz="3300" b="1"/>
              <a:t>w Skrzetuszu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BDCEAF-95F6-4134-8DFC-25EC68BD6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700" b="1" dirty="0"/>
              <a:t>Kółko Rolnicze w Skrzetuszu </a:t>
            </a:r>
            <a:r>
              <a:rPr lang="pl-PL" sz="1700" dirty="0"/>
              <a:t>przeprowadziło warsztaty florystyczne dla mieszkanek </a:t>
            </a:r>
            <a:r>
              <a:rPr lang="pl-PL" sz="1700"/>
              <a:t>Skrzetusza</a:t>
            </a:r>
            <a:r>
              <a:rPr lang="pl-PL" sz="1700" dirty="0"/>
              <a:t> </a:t>
            </a:r>
            <a:br>
              <a:rPr lang="pl-PL" sz="1700" dirty="0"/>
            </a:br>
            <a:r>
              <a:rPr lang="pl-PL" sz="1700" dirty="0"/>
              <a:t>i Członkiń KGW</a:t>
            </a:r>
          </a:p>
          <a:p>
            <a:pPr marL="0" indent="0">
              <a:buNone/>
            </a:pPr>
            <a:endParaRPr lang="pl-PL" sz="1700" dirty="0"/>
          </a:p>
          <a:p>
            <a:pPr marL="0" indent="0">
              <a:buNone/>
            </a:pPr>
            <a:endParaRPr lang="pl-PL" sz="1700" dirty="0"/>
          </a:p>
          <a:p>
            <a:pPr marL="0" indent="0">
              <a:buNone/>
            </a:pPr>
            <a:r>
              <a:rPr lang="pl-PL" sz="1700" dirty="0"/>
              <a:t>Wartość projektu: </a:t>
            </a:r>
            <a:br>
              <a:rPr lang="pl-PL" sz="1700" dirty="0"/>
            </a:br>
            <a:r>
              <a:rPr lang="pl-PL" sz="1700" b="1" dirty="0"/>
              <a:t>7 537,00 zł</a:t>
            </a:r>
            <a:br>
              <a:rPr lang="pl-PL" sz="1700" b="1" dirty="0"/>
            </a:br>
            <a:r>
              <a:rPr lang="pl-PL" sz="1700" dirty="0"/>
              <a:t>Kwota dofinansowania: </a:t>
            </a:r>
            <a:br>
              <a:rPr lang="pl-PL" sz="1700" dirty="0"/>
            </a:br>
            <a:r>
              <a:rPr lang="pl-PL" sz="1700" b="1" dirty="0"/>
              <a:t>6 250,00 zł</a:t>
            </a:r>
          </a:p>
        </p:txBody>
      </p:sp>
    </p:spTree>
    <p:extLst>
      <p:ext uri="{BB962C8B-B14F-4D97-AF65-F5344CB8AC3E}">
        <p14:creationId xmlns:p14="http://schemas.microsoft.com/office/powerpoint/2010/main" val="4286725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52AEF4-4670-4FC9-ADAB-2838DFEA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5910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Różne pokolenia – jeden świat – wspólne korzenie</a:t>
            </a:r>
          </a:p>
        </p:txBody>
      </p:sp>
      <p:pic>
        <p:nvPicPr>
          <p:cNvPr id="7" name="Symbol zastępczy zawartości 6" descr="Obraz zawierający osoba, stół, wewnątrz, siedzi&#10;&#10;Opis wygenerowany automatycznie">
            <a:extLst>
              <a:ext uri="{FF2B5EF4-FFF2-40B4-BE49-F238E27FC236}">
                <a16:creationId xmlns:a16="http://schemas.microsoft.com/office/drawing/2014/main" id="{C9F0DC36-9CD6-4004-B7E6-7AD63C488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r="14017" b="2"/>
          <a:stretch/>
        </p:blipFill>
        <p:spPr>
          <a:xfrm>
            <a:off x="20" y="10"/>
            <a:ext cx="4571980" cy="4224518"/>
          </a:xfrm>
          <a:prstGeom prst="rect">
            <a:avLst/>
          </a:prstGeom>
        </p:spPr>
      </p:pic>
      <p:pic>
        <p:nvPicPr>
          <p:cNvPr id="5" name="Symbol zastępczy zawartości 4" descr="Obraz zawierający osoba, trawa, zewnętrzne, osoby&#10;&#10;Opis wygenerowany automatycznie">
            <a:extLst>
              <a:ext uri="{FF2B5EF4-FFF2-40B4-BE49-F238E27FC236}">
                <a16:creationId xmlns:a16="http://schemas.microsoft.com/office/drawing/2014/main" id="{858EE7FA-9D8B-467C-B17D-FFB989FE5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42" b="-1"/>
          <a:stretch/>
        </p:blipFill>
        <p:spPr>
          <a:xfrm>
            <a:off x="4657344" y="10"/>
            <a:ext cx="7534656" cy="422670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3C32253A-B493-46C9-9B46-37DCEF16BD42}"/>
              </a:ext>
            </a:extLst>
          </p:cNvPr>
          <p:cNvSpPr/>
          <p:nvPr/>
        </p:nvSpPr>
        <p:spPr>
          <a:xfrm>
            <a:off x="5074920" y="4535424"/>
            <a:ext cx="4498848" cy="1618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/>
              <a:t>W ramach projektu „Różne pokolenia – jeden świat – wspólne korzenie” zorganizowano konkurs przyrodniczy, w którym rywalizowali seniorzy z Klubu Seniora Dębowy Liść oraz dzieci i młodzież z Zespołu Szkół im. O Mariana Żelazka. Odbył się również wspólny spacer w terenie, nagrywanie słuchowiska, warsztaty bębniarskie oraz biesiadowanie nad brzegami Balatonu. </a:t>
            </a:r>
            <a:br>
              <a:rPr lang="en-US" sz="800"/>
            </a:br>
            <a:r>
              <a:rPr lang="en-US" sz="800"/>
              <a:t>Słuchowiska przygotowane przez seniorów i młodzież z Chludowa, miały swoją oficjalną premierę na spotkaniu kończącym projekt. W restauracji “Ogród Smaków”, spotkali się uczestnicy projektu i zaproszeni goście, aby przypomnieć sobie wspólnie przeżyte chwile i ciekawe doświadczenia.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8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800"/>
              <a:t>Wartość projektu: </a:t>
            </a:r>
            <a:br>
              <a:rPr lang="en-US" sz="800"/>
            </a:br>
            <a:r>
              <a:rPr lang="en-US" sz="800" b="1"/>
              <a:t>8 376,12 zł</a:t>
            </a:r>
            <a:br>
              <a:rPr lang="en-US" sz="800" b="1"/>
            </a:br>
            <a:r>
              <a:rPr lang="en-US" sz="800"/>
              <a:t>Kwota dofinansowania:</a:t>
            </a:r>
            <a:br>
              <a:rPr lang="en-US" sz="800"/>
            </a:br>
            <a:r>
              <a:rPr lang="en-US" sz="800" b="1"/>
              <a:t>6 198,00 zł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53D250F-A7AA-43B3-93F6-225F8D42B9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2680355" y="6188473"/>
            <a:ext cx="9511644" cy="7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46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osoba, zewnętrzne, stół, osoby&#10;&#10;Opis wygenerowany automatycznie">
            <a:extLst>
              <a:ext uri="{FF2B5EF4-FFF2-40B4-BE49-F238E27FC236}">
                <a16:creationId xmlns:a16="http://schemas.microsoft.com/office/drawing/2014/main" id="{544AB5D3-A39F-46F1-9894-E1F3AB281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382779C-4C99-4188-A496-1561D466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100" b="1"/>
              <a:t>Warsztaty dla dzieci </a:t>
            </a:r>
            <a:br>
              <a:rPr lang="pl-PL" sz="3100" b="1"/>
            </a:br>
            <a:r>
              <a:rPr lang="pl-PL" sz="3100" b="1"/>
              <a:t>i dorosłych - Żerniki 2019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002D535-408E-4391-A27C-0F907E30E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300" b="1"/>
              <a:t>Stowarzyszenie Na Rzecz Rozwoju Wsi Żerniki</a:t>
            </a:r>
            <a:r>
              <a:rPr lang="pl-PL" sz="1300"/>
              <a:t>, zorganizowało piknik dla mieszkańców wsi pt. “Warsztaty dla dzieci i dorosłych”. Nieustającym zainteresowaniem cieszyły się zajęcia z decoupage. Dodatkową atrakcją był przyjazd na sygnałach Ochotniczej Straży Pożarnej </a:t>
            </a:r>
            <a:br>
              <a:rPr lang="pl-PL" sz="1300"/>
            </a:br>
            <a:r>
              <a:rPr lang="pl-PL" sz="1300"/>
              <a:t>z Rożnowa. Panowie, fachowo przeprowadzili kurs pierwszej pomocy, a także uatrakcyjnili swój pobyt kurtyną wodną. </a:t>
            </a:r>
          </a:p>
          <a:p>
            <a:pPr marL="0" indent="0">
              <a:buNone/>
            </a:pPr>
            <a:endParaRPr lang="pl-PL" sz="1300"/>
          </a:p>
          <a:p>
            <a:pPr marL="0" indent="0">
              <a:buNone/>
            </a:pPr>
            <a:r>
              <a:rPr lang="pl-PL" sz="1300"/>
              <a:t>Wartość projektu: </a:t>
            </a:r>
            <a:br>
              <a:rPr lang="pl-PL" sz="1300"/>
            </a:br>
            <a:r>
              <a:rPr lang="pl-PL" sz="1300" b="1"/>
              <a:t>8 321,00 zł</a:t>
            </a:r>
            <a:br>
              <a:rPr lang="pl-PL" sz="1300"/>
            </a:br>
            <a:r>
              <a:rPr lang="pl-PL" sz="1300"/>
              <a:t>Kwota dofinansowania: </a:t>
            </a:r>
            <a:br>
              <a:rPr lang="pl-PL" sz="1300"/>
            </a:br>
            <a:r>
              <a:rPr lang="pl-PL" sz="1300" b="1"/>
              <a:t>5 681,00 zł</a:t>
            </a:r>
            <a:endParaRPr lang="en-US" sz="1300" b="1"/>
          </a:p>
        </p:txBody>
      </p:sp>
    </p:spTree>
    <p:extLst>
      <p:ext uri="{BB962C8B-B14F-4D97-AF65-F5344CB8AC3E}">
        <p14:creationId xmlns:p14="http://schemas.microsoft.com/office/powerpoint/2010/main" val="27869098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Obraz zawierający zewnętrzne, budynek, grupa, osoba&#10;&#10;Opis wygenerowany automatycznie">
            <a:extLst>
              <a:ext uri="{FF2B5EF4-FFF2-40B4-BE49-F238E27FC236}">
                <a16:creationId xmlns:a16="http://schemas.microsoft.com/office/drawing/2014/main" id="{A8DC90EE-A7F9-4AA1-9F0C-DD8DE81F5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6" b="1512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5EF9E9-4F14-4419-953C-DD5AABFEB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/>
              <a:t>Integracja z lokalną społecznością poprzez organizowanie koncertów i wyjazdy na konkursy krajowe i zagraniczne.</a:t>
            </a:r>
            <a:endParaRPr lang="pl-PL" sz="2000" b="1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4CA8EA-E11D-42BD-90C5-711721DA0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 b="1"/>
              <a:t>Stowarzyszenie Chór im. Józefa Czypka</a:t>
            </a:r>
            <a:r>
              <a:rPr lang="pl-PL" sz="1800"/>
              <a:t> na MIĘDZYNARODOWYM KONKURSIE CHÓRALNYM w Białymstoku. Otrzymali Brązowy Dyplom w kategorii sakralnej.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 dirty="0"/>
              <a:t>Wartość projektu: </a:t>
            </a:r>
            <a:br>
              <a:rPr lang="pl-PL" sz="1800" dirty="0"/>
            </a:br>
            <a:r>
              <a:rPr lang="pl-PL" sz="1800" b="1" dirty="0"/>
              <a:t>10 554,43 zł</a:t>
            </a:r>
            <a:br>
              <a:rPr lang="pl-PL" sz="1800" dirty="0"/>
            </a:br>
            <a:r>
              <a:rPr lang="pl-PL" sz="1800" dirty="0"/>
              <a:t>Kwota dofinansowania: </a:t>
            </a:r>
            <a:br>
              <a:rPr lang="pl-PL" sz="1800" dirty="0"/>
            </a:br>
            <a:r>
              <a:rPr lang="pl-PL" sz="1800" b="1" dirty="0"/>
              <a:t>6 240,00zł</a:t>
            </a:r>
            <a:endParaRPr lang="pl-PL" sz="1800" b="1"/>
          </a:p>
        </p:txBody>
      </p:sp>
    </p:spTree>
    <p:extLst>
      <p:ext uri="{BB962C8B-B14F-4D97-AF65-F5344CB8AC3E}">
        <p14:creationId xmlns:p14="http://schemas.microsoft.com/office/powerpoint/2010/main" val="1834672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osoba, wewnątrz, grupa, osoby&#10;&#10;Opis wygenerowany automatycznie">
            <a:extLst>
              <a:ext uri="{FF2B5EF4-FFF2-40B4-BE49-F238E27FC236}">
                <a16:creationId xmlns:a16="http://schemas.microsoft.com/office/drawing/2014/main" id="{DFBA783B-29D2-4A26-94AC-EC9F52B41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4" b="1095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C6D061-34D6-4446-9DB5-ACF1CB311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b="1"/>
              <a:t>Budujemy bezpieczne społeczeństwo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375023-7ED7-4090-983C-BE8BE464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500" b="1"/>
              <a:t>FUNDACJA "Na prostej drodze"</a:t>
            </a:r>
            <a:br>
              <a:rPr lang="pl-PL" sz="1500" b="1"/>
            </a:br>
            <a:r>
              <a:rPr lang="pl-PL" sz="1500"/>
              <a:t>zorganizowała szkolenie z zakresu pierwszej pomocy w Obornikach. Podczas spotkania uczestnicy pozyskali wiedzę z zakresu postępowania z poszkodowanym, będącym w stanie zagrożenia życia.</a:t>
            </a:r>
          </a:p>
          <a:p>
            <a:pPr marL="0" indent="0">
              <a:buNone/>
            </a:pPr>
            <a:endParaRPr lang="pl-PL" sz="1500"/>
          </a:p>
          <a:p>
            <a:pPr marL="0" indent="0">
              <a:buNone/>
            </a:pPr>
            <a:r>
              <a:rPr lang="pl-PL" sz="1500"/>
              <a:t>Wartość projektu: </a:t>
            </a:r>
            <a:br>
              <a:rPr lang="pl-PL" sz="1500"/>
            </a:br>
            <a:r>
              <a:rPr lang="pl-PL" sz="1500" b="1"/>
              <a:t>6 836,12 zł</a:t>
            </a:r>
            <a:br>
              <a:rPr lang="pl-PL" sz="1500"/>
            </a:br>
            <a:r>
              <a:rPr lang="pl-PL" sz="1500"/>
              <a:t>Kwota dofinansowania: </a:t>
            </a:r>
            <a:r>
              <a:rPr lang="pl-PL" sz="1500" b="1"/>
              <a:t>5 818,00 zł</a:t>
            </a:r>
          </a:p>
        </p:txBody>
      </p:sp>
    </p:spTree>
    <p:extLst>
      <p:ext uri="{BB962C8B-B14F-4D97-AF65-F5344CB8AC3E}">
        <p14:creationId xmlns:p14="http://schemas.microsoft.com/office/powerpoint/2010/main" val="1754236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rawa, zewnętrzne, osoba, dziecko&#10;&#10;Opis wygenerowany automatycznie">
            <a:extLst>
              <a:ext uri="{FF2B5EF4-FFF2-40B4-BE49-F238E27FC236}">
                <a16:creationId xmlns:a16="http://schemas.microsoft.com/office/drawing/2014/main" id="{30BA7484-7A76-48E3-BA35-9A4F5BDD8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 b="121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6403825-E937-42B3-8936-DA1F6C82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/>
              <a:t>Budowa oświetlenia </a:t>
            </a:r>
            <a:br>
              <a:rPr lang="pl-PL" sz="2000" b="1" dirty="0"/>
            </a:br>
            <a:r>
              <a:rPr lang="pl-PL" sz="2000" b="1" dirty="0"/>
              <a:t>i zasilania energetycznego wiejskiego placu zabaw i boiska sportowego </a:t>
            </a:r>
            <a:br>
              <a:rPr lang="pl-PL" sz="2000" b="1" dirty="0"/>
            </a:br>
            <a:r>
              <a:rPr lang="pl-PL" sz="2000" b="1" dirty="0"/>
              <a:t>w miejscowości Pławno</a:t>
            </a:r>
            <a:endParaRPr lang="pl-PL" sz="2000" b="1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E9445C3-C610-4C13-B46D-9524EC0AD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700" b="1" dirty="0"/>
              <a:t>Gmina Murowana Goślina </a:t>
            </a:r>
            <a:r>
              <a:rPr lang="pl-PL" sz="1700" dirty="0"/>
              <a:t>zrealizowała projekt, który polegał na budowie oświetlenia wraz z zasilaniem energetycznym wiejskiego placu zabaw </a:t>
            </a:r>
            <a:br>
              <a:rPr lang="pl-PL" sz="1700" dirty="0"/>
            </a:br>
            <a:r>
              <a:rPr lang="pl-PL" sz="1700" dirty="0"/>
              <a:t>i boiska sportowego. </a:t>
            </a:r>
            <a:br>
              <a:rPr lang="pl-PL" sz="1700" dirty="0"/>
            </a:br>
            <a:r>
              <a:rPr lang="pl-PL" sz="1700" dirty="0"/>
              <a:t>W ramach realizacji zadania wybudowane zostały trzy aluminiowe słupy oświetleniowe. </a:t>
            </a:r>
          </a:p>
          <a:p>
            <a:pPr marL="0" indent="0">
              <a:buNone/>
            </a:pPr>
            <a:r>
              <a:rPr lang="pl-PL" sz="1700"/>
              <a:t>Wartość projektu: </a:t>
            </a:r>
            <a:br>
              <a:rPr lang="pl-PL" sz="1700"/>
            </a:br>
            <a:r>
              <a:rPr lang="pl-PL" sz="1700" b="1"/>
              <a:t>33 832,45 zł</a:t>
            </a:r>
            <a:br>
              <a:rPr lang="pl-PL" sz="1700"/>
            </a:br>
            <a:r>
              <a:rPr lang="pl-PL" sz="1700"/>
              <a:t>Kwota dofinansowania: </a:t>
            </a:r>
            <a:r>
              <a:rPr lang="pl-PL" sz="1700" b="1"/>
              <a:t>14 550,00 zł</a:t>
            </a:r>
            <a:endParaRPr lang="en-US" sz="1700" b="1"/>
          </a:p>
        </p:txBody>
      </p:sp>
    </p:spTree>
    <p:extLst>
      <p:ext uri="{BB962C8B-B14F-4D97-AF65-F5344CB8AC3E}">
        <p14:creationId xmlns:p14="http://schemas.microsoft.com/office/powerpoint/2010/main" val="1919728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5432B1-7B84-44A8-A8FE-CA4552365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/>
              <a:t>Biesiada </a:t>
            </a:r>
            <a:br>
              <a:rPr lang="en-US" sz="3600" b="1"/>
            </a:br>
            <a:r>
              <a:rPr lang="en-US" sz="3600" b="1"/>
              <a:t>pod wiatą</a:t>
            </a:r>
          </a:p>
        </p:txBody>
      </p:sp>
      <p:pic>
        <p:nvPicPr>
          <p:cNvPr id="7" name="Symbol zastępczy zawartości 6" descr="Obraz zawierający trawa, zewnętrzne, budynek, dom&#10;&#10;Opis wygenerowany automatycznie">
            <a:extLst>
              <a:ext uri="{FF2B5EF4-FFF2-40B4-BE49-F238E27FC236}">
                <a16:creationId xmlns:a16="http://schemas.microsoft.com/office/drawing/2014/main" id="{B3AA9FCC-03E8-4074-9917-CDC46A5F5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4" name="Owal 3">
            <a:extLst>
              <a:ext uri="{FF2B5EF4-FFF2-40B4-BE49-F238E27FC236}">
                <a16:creationId xmlns:a16="http://schemas.microsoft.com/office/drawing/2014/main" id="{46737646-D199-4F7B-9B4A-ACC1F8C2C3EA}"/>
              </a:ext>
            </a:extLst>
          </p:cNvPr>
          <p:cNvSpPr/>
          <p:nvPr/>
        </p:nvSpPr>
        <p:spPr>
          <a:xfrm>
            <a:off x="-155075" y="1719470"/>
            <a:ext cx="5661353" cy="5308126"/>
          </a:xfrm>
          <a:prstGeom prst="ellipse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9262578-4EA4-4BBD-8B10-3B6681644466}"/>
              </a:ext>
            </a:extLst>
          </p:cNvPr>
          <p:cNvSpPr/>
          <p:nvPr/>
        </p:nvSpPr>
        <p:spPr>
          <a:xfrm>
            <a:off x="525516" y="2763079"/>
            <a:ext cx="4593021" cy="3274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Stowarzyszenie </a:t>
            </a:r>
            <a:r>
              <a:rPr lang="en-US" b="1" dirty="0" err="1"/>
              <a:t>Rozwojowi</a:t>
            </a:r>
            <a:r>
              <a:rPr lang="en-US" b="1" dirty="0"/>
              <a:t> w </a:t>
            </a:r>
            <a:r>
              <a:rPr lang="en-US" b="1" dirty="0" err="1"/>
              <a:t>Gorzewie</a:t>
            </a:r>
            <a:r>
              <a:rPr lang="en-US" b="1" dirty="0"/>
              <a:t> </a:t>
            </a:r>
            <a:r>
              <a:rPr lang="en-US" dirty="0" err="1"/>
              <a:t>przy</a:t>
            </a:r>
            <a:r>
              <a:rPr lang="en-US" dirty="0"/>
              <a:t> </a:t>
            </a:r>
            <a:r>
              <a:rPr lang="en-US" dirty="0" err="1"/>
              <a:t>świetlicy</a:t>
            </a:r>
            <a:r>
              <a:rPr lang="en-US" dirty="0"/>
              <a:t> </a:t>
            </a:r>
            <a:r>
              <a:rPr lang="en-US" dirty="0" err="1"/>
              <a:t>wiejskiej</a:t>
            </a:r>
            <a:r>
              <a:rPr lang="en-US" dirty="0"/>
              <a:t> </a:t>
            </a:r>
            <a:r>
              <a:rPr lang="en-US" dirty="0" err="1"/>
              <a:t>posadowili</a:t>
            </a:r>
            <a:r>
              <a:rPr lang="en-US" dirty="0"/>
              <a:t> </a:t>
            </a:r>
            <a:r>
              <a:rPr lang="en-US" dirty="0" err="1"/>
              <a:t>wiatę</a:t>
            </a:r>
            <a:r>
              <a:rPr lang="en-US" dirty="0"/>
              <a:t> </a:t>
            </a:r>
            <a:r>
              <a:rPr lang="en-US" dirty="0" err="1"/>
              <a:t>rekreacyjną</a:t>
            </a:r>
            <a:r>
              <a:rPr lang="en-US" dirty="0"/>
              <a:t>. </a:t>
            </a:r>
            <a:r>
              <a:rPr lang="en-US" dirty="0" err="1"/>
              <a:t>Mieszkańcy</a:t>
            </a:r>
            <a:r>
              <a:rPr lang="en-US" dirty="0"/>
              <a:t> </a:t>
            </a:r>
            <a:r>
              <a:rPr lang="en-US" dirty="0" err="1"/>
              <a:t>włożyli</a:t>
            </a:r>
            <a:r>
              <a:rPr lang="en-US" dirty="0"/>
              <a:t> </a:t>
            </a:r>
            <a:r>
              <a:rPr lang="en-US" dirty="0" err="1"/>
              <a:t>ogrom</a:t>
            </a:r>
            <a:r>
              <a:rPr lang="en-US" dirty="0"/>
              <a:t> pracy w </a:t>
            </a:r>
            <a:r>
              <a:rPr lang="en-US" dirty="0" err="1"/>
              <a:t>przygotowanie</a:t>
            </a:r>
            <a:r>
              <a:rPr lang="en-US" dirty="0"/>
              <a:t> </a:t>
            </a:r>
            <a:r>
              <a:rPr lang="en-US" dirty="0" err="1"/>
              <a:t>terenu</a:t>
            </a:r>
            <a:r>
              <a:rPr lang="en-US" dirty="0"/>
              <a:t> pod </a:t>
            </a:r>
            <a:r>
              <a:rPr lang="en-US" dirty="0" err="1"/>
              <a:t>jej</a:t>
            </a:r>
            <a:r>
              <a:rPr lang="en-US" dirty="0"/>
              <a:t> </a:t>
            </a:r>
            <a:r>
              <a:rPr lang="en-US" dirty="0" err="1"/>
              <a:t>budowę</a:t>
            </a:r>
            <a:r>
              <a:rPr lang="en-US" dirty="0"/>
              <a:t>. </a:t>
            </a:r>
            <a:r>
              <a:rPr lang="en-US" dirty="0" err="1"/>
              <a:t>Następnie</a:t>
            </a:r>
            <a:r>
              <a:rPr lang="en-US" dirty="0"/>
              <a:t>, w </a:t>
            </a:r>
            <a:r>
              <a:rPr lang="en-US" dirty="0" err="1"/>
              <a:t>jesienne</a:t>
            </a:r>
            <a:r>
              <a:rPr lang="en-US" dirty="0"/>
              <a:t> </a:t>
            </a:r>
            <a:r>
              <a:rPr lang="en-US" dirty="0" err="1"/>
              <a:t>popołudnie</a:t>
            </a:r>
            <a:r>
              <a:rPr lang="en-US" dirty="0"/>
              <a:t>, </a:t>
            </a:r>
            <a:r>
              <a:rPr lang="en-US" dirty="0" err="1"/>
              <a:t>wokół</a:t>
            </a:r>
            <a:r>
              <a:rPr lang="en-US" dirty="0"/>
              <a:t> </a:t>
            </a:r>
            <a:r>
              <a:rPr lang="en-US" dirty="0" err="1"/>
              <a:t>wiaty</a:t>
            </a:r>
            <a:r>
              <a:rPr lang="en-US" dirty="0"/>
              <a:t> </a:t>
            </a:r>
            <a:r>
              <a:rPr lang="en-US" dirty="0" err="1"/>
              <a:t>zebrały</a:t>
            </a:r>
            <a:r>
              <a:rPr lang="en-US" dirty="0"/>
              <a:t> </a:t>
            </a:r>
            <a:r>
              <a:rPr lang="en-US" dirty="0" err="1"/>
              <a:t>się</a:t>
            </a:r>
            <a:r>
              <a:rPr lang="en-US" dirty="0"/>
              <a:t> </a:t>
            </a:r>
            <a:r>
              <a:rPr lang="en-US" dirty="0" err="1"/>
              <a:t>różne</a:t>
            </a:r>
            <a:r>
              <a:rPr lang="en-US" dirty="0"/>
              <a:t> </a:t>
            </a:r>
            <a:r>
              <a:rPr lang="en-US" dirty="0" err="1"/>
              <a:t>pokolenia</a:t>
            </a:r>
            <a:r>
              <a:rPr lang="en-US" dirty="0"/>
              <a:t>, aby </a:t>
            </a:r>
            <a:r>
              <a:rPr lang="en-US" dirty="0" err="1"/>
              <a:t>upiększyć</a:t>
            </a:r>
            <a:r>
              <a:rPr lang="en-US" dirty="0"/>
              <a:t> to miejsce </a:t>
            </a:r>
            <a:r>
              <a:rPr lang="en-US" dirty="0" err="1"/>
              <a:t>poprzez</a:t>
            </a:r>
            <a:r>
              <a:rPr lang="en-US" dirty="0"/>
              <a:t> </a:t>
            </a:r>
            <a:r>
              <a:rPr lang="en-US" dirty="0" err="1"/>
              <a:t>nowe</a:t>
            </a:r>
            <a:r>
              <a:rPr lang="en-US" dirty="0"/>
              <a:t> </a:t>
            </a:r>
            <a:r>
              <a:rPr lang="en-US" dirty="0" err="1"/>
              <a:t>nasadzenia</a:t>
            </a:r>
            <a:r>
              <a:rPr lang="en-US" dirty="0"/>
              <a:t> </a:t>
            </a:r>
            <a:r>
              <a:rPr lang="en-US" dirty="0" err="1"/>
              <a:t>roślinne</a:t>
            </a:r>
            <a:r>
              <a:rPr lang="en-US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Wartość</a:t>
            </a:r>
            <a:r>
              <a:rPr lang="en-US" dirty="0"/>
              <a:t> </a:t>
            </a:r>
            <a:r>
              <a:rPr lang="en-US" dirty="0" err="1"/>
              <a:t>projektu</a:t>
            </a:r>
            <a:r>
              <a:rPr lang="en-US" dirty="0"/>
              <a:t>: </a:t>
            </a:r>
            <a:br>
              <a:rPr lang="en-US" dirty="0"/>
            </a:br>
            <a:r>
              <a:rPr lang="en-US" b="1" dirty="0"/>
              <a:t>22 689,26 </a:t>
            </a:r>
            <a:r>
              <a:rPr lang="en-US" b="1" dirty="0" err="1"/>
              <a:t>zł</a:t>
            </a:r>
            <a:br>
              <a:rPr lang="en-US" dirty="0"/>
            </a:br>
            <a:r>
              <a:rPr lang="en-US" dirty="0" err="1"/>
              <a:t>Kwota</a:t>
            </a:r>
            <a:r>
              <a:rPr lang="en-US" dirty="0"/>
              <a:t> </a:t>
            </a:r>
            <a:r>
              <a:rPr lang="en-US" dirty="0" err="1"/>
              <a:t>dofinansowania</a:t>
            </a:r>
            <a:r>
              <a:rPr lang="en-US" dirty="0"/>
              <a:t>: </a:t>
            </a:r>
            <a:br>
              <a:rPr lang="en-US" dirty="0"/>
            </a:br>
            <a:r>
              <a:rPr lang="en-US" b="1" dirty="0"/>
              <a:t>18 399,00 </a:t>
            </a:r>
            <a:r>
              <a:rPr lang="en-US" b="1" dirty="0" err="1"/>
              <a:t>zł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0944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rawa, zewnętrzne, budynek, pole&#10;&#10;Opis wygenerowany automatycznie">
            <a:extLst>
              <a:ext uri="{FF2B5EF4-FFF2-40B4-BE49-F238E27FC236}">
                <a16:creationId xmlns:a16="http://schemas.microsoft.com/office/drawing/2014/main" id="{0CA73D35-F0BC-40AB-8974-773F1854B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8" b="3620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734A8EF-F798-430A-925D-05F320D72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2300" b="1"/>
              <a:t>"W zdrowym ciele zdrowy duch - dla dzieci i dorosłych na świeżym powietrzu ważny jest ruch"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8F19D9-6636-40F3-9FA9-3F911DA39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 b="1"/>
              <a:t>Kółko Rolnicze w Skrzetuszu </a:t>
            </a:r>
            <a:r>
              <a:rPr lang="pl-PL" sz="1800"/>
              <a:t>wybudowało siłownie zewnętrzną.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/>
              <a:t>Wartość projektu: </a:t>
            </a:r>
            <a:r>
              <a:rPr lang="pl-PL" sz="1800" b="1"/>
              <a:t>7 537,00 zł</a:t>
            </a:r>
            <a:br>
              <a:rPr lang="pl-PL" sz="1800"/>
            </a:br>
            <a:r>
              <a:rPr lang="pl-PL" sz="1800"/>
              <a:t>Kwota dofinansowania: </a:t>
            </a:r>
            <a:r>
              <a:rPr lang="pl-PL" sz="1800" b="1"/>
              <a:t>6 250,00 zł</a:t>
            </a:r>
          </a:p>
        </p:txBody>
      </p:sp>
    </p:spTree>
    <p:extLst>
      <p:ext uri="{BB962C8B-B14F-4D97-AF65-F5344CB8AC3E}">
        <p14:creationId xmlns:p14="http://schemas.microsoft.com/office/powerpoint/2010/main" val="88850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0297101A-2B1A-4AFA-81C4-407117C4E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1432746" y="6165130"/>
            <a:ext cx="9511644" cy="70974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3" y="1188637"/>
            <a:ext cx="3831815" cy="4480726"/>
          </a:xfrm>
        </p:spPr>
        <p:txBody>
          <a:bodyPr>
            <a:normAutofit/>
          </a:bodyPr>
          <a:lstStyle/>
          <a:p>
            <a:r>
              <a:rPr lang="pl-PL" dirty="0"/>
              <a:t>Władze Stowarzyszenia</a:t>
            </a:r>
          </a:p>
        </p:txBody>
      </p:sp>
      <p:graphicFrame>
        <p:nvGraphicFramePr>
          <p:cNvPr id="8" name="Symbol zastępczy zawartości 5">
            <a:extLst>
              <a:ext uri="{FF2B5EF4-FFF2-40B4-BE49-F238E27FC236}">
                <a16:creationId xmlns:a16="http://schemas.microsoft.com/office/drawing/2014/main" id="{DC50F19F-389D-4E1C-A3DF-4461A79FA4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0516411"/>
              </p:ext>
            </p:extLst>
          </p:nvPr>
        </p:nvGraphicFramePr>
        <p:xfrm>
          <a:off x="3616191" y="318165"/>
          <a:ext cx="8736676" cy="5835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0356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ewnętrzne, trawa, zaparkowane, dom&#10;&#10;Opis wygenerowany automatycznie">
            <a:extLst>
              <a:ext uri="{FF2B5EF4-FFF2-40B4-BE49-F238E27FC236}">
                <a16:creationId xmlns:a16="http://schemas.microsoft.com/office/drawing/2014/main" id="{57138481-D28B-46AB-932F-CFF313A576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4525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E95AEC3-E50F-42CE-94B1-F3E0C642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b="1"/>
              <a:t>Rekreacyjny zakątek OSP Skrzetusz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61C181-AA72-4B7B-87A2-2C5615AE8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/>
              <a:t>Członkowie </a:t>
            </a:r>
            <a:r>
              <a:rPr lang="pl-PL" sz="1800" b="1"/>
              <a:t>OSP Skrzetusza</a:t>
            </a:r>
            <a:r>
              <a:rPr lang="pl-PL" sz="1800"/>
              <a:t> </a:t>
            </a:r>
            <a:br>
              <a:rPr lang="pl-PL" sz="1800" b="1"/>
            </a:br>
            <a:r>
              <a:rPr lang="pl-PL" sz="1800"/>
              <a:t>i zgromadzeni partnerzy projektu i mieszkańcy, uroczyście otworzyli wiatę </a:t>
            </a:r>
            <a:br>
              <a:rPr lang="pl-PL" sz="1800"/>
            </a:br>
            <a:r>
              <a:rPr lang="pl-PL" sz="1800"/>
              <a:t>z grantu LGD Kraina Trzech Rzek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/>
              <a:t>Wartość projektu: </a:t>
            </a:r>
            <a:br>
              <a:rPr lang="pl-PL" sz="1800"/>
            </a:br>
            <a:r>
              <a:rPr lang="pl-PL" sz="1800" b="1"/>
              <a:t>18 055,00 zł</a:t>
            </a:r>
            <a:br>
              <a:rPr lang="pl-PL" sz="1800"/>
            </a:br>
            <a:r>
              <a:rPr lang="pl-PL" sz="1800"/>
              <a:t>Kwota dofinansowania: </a:t>
            </a:r>
            <a:br>
              <a:rPr lang="pl-PL" sz="1800"/>
            </a:br>
            <a:r>
              <a:rPr lang="pl-PL" sz="1800" b="1"/>
              <a:t>15 000,00 zł</a:t>
            </a:r>
          </a:p>
        </p:txBody>
      </p:sp>
    </p:spTree>
    <p:extLst>
      <p:ext uri="{BB962C8B-B14F-4D97-AF65-F5344CB8AC3E}">
        <p14:creationId xmlns:p14="http://schemas.microsoft.com/office/powerpoint/2010/main" val="26218468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rawa, osoba, stojące, osoby&#10;&#10;Opis wygenerowany automatycznie">
            <a:extLst>
              <a:ext uri="{FF2B5EF4-FFF2-40B4-BE49-F238E27FC236}">
                <a16:creationId xmlns:a16="http://schemas.microsoft.com/office/drawing/2014/main" id="{9DCD00F7-C504-42D6-9333-F9E225C2B5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5" b="2259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21545C7-4290-4A00-8B4F-56B8CF76F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2800" b="1"/>
              <a:t>Ogrodzenie boiska </a:t>
            </a:r>
            <a:br>
              <a:rPr lang="pl-PL" sz="2800" b="1"/>
            </a:br>
            <a:r>
              <a:rPr lang="pl-PL" sz="2800" b="1"/>
              <a:t>na terenie sołectwa Marszewiec.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18B78CB-334B-4960-AD4D-2376905662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 b="1"/>
              <a:t>Stowarzyszenie Gronostaj Promotion </a:t>
            </a:r>
            <a:r>
              <a:rPr lang="pl-PL" sz="1800"/>
              <a:t>otrzymało grant, dzięki któremu Sołectwo Marszewiec wzbogaciło się o nowe boisko wielofunkcyjne.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/>
              <a:t>Wartość projektu: </a:t>
            </a:r>
            <a:br>
              <a:rPr lang="pl-PL" sz="1800"/>
            </a:br>
            <a:r>
              <a:rPr lang="pl-PL" sz="1800" b="1"/>
              <a:t>16 551,00 zł</a:t>
            </a:r>
            <a:br>
              <a:rPr lang="pl-PL" sz="1800"/>
            </a:br>
            <a:r>
              <a:rPr lang="pl-PL" sz="1800"/>
              <a:t>Kwota dofinansowania: </a:t>
            </a:r>
            <a:br>
              <a:rPr lang="pl-PL" sz="1800"/>
            </a:br>
            <a:r>
              <a:rPr lang="pl-PL" sz="1800" b="1"/>
              <a:t>14 895,00 zł</a:t>
            </a:r>
          </a:p>
        </p:txBody>
      </p:sp>
    </p:spTree>
    <p:extLst>
      <p:ext uri="{BB962C8B-B14F-4D97-AF65-F5344CB8AC3E}">
        <p14:creationId xmlns:p14="http://schemas.microsoft.com/office/powerpoint/2010/main" val="19363856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BE2BB6-28C2-4145-9AAE-5B878D6BD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591056"/>
          </a:xfrm>
        </p:spPr>
        <p:txBody>
          <a:bodyPr anchor="t">
            <a:normAutofit/>
          </a:bodyPr>
          <a:lstStyle/>
          <a:p>
            <a:r>
              <a:rPr lang="pl-PL" sz="2600" b="1"/>
              <a:t>Stowarzyszenie Wspólnota Wolontariuszy Hospicyjnych "Ludzki gest" im. Jana Pawła II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3C0DA7-3A7B-4479-AAA0-8F67D7983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920" y="4535424"/>
            <a:ext cx="4498848" cy="1618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100" b="1"/>
              <a:t>Stowarzyszenie Wspólnota Wolontariuszy Hospicyjnych “Ludzki gest” im. Jana Pawła II </a:t>
            </a:r>
            <a:r>
              <a:rPr lang="pl-PL" sz="1100"/>
              <a:t>odsłoniła wiatę dostosowaną do wypożyczania riksz i rowerów przystosowanych do potrzeb osób niepełnosprawnych.</a:t>
            </a:r>
          </a:p>
          <a:p>
            <a:pPr marL="0" indent="0">
              <a:buNone/>
            </a:pPr>
            <a:endParaRPr lang="pl-PL" sz="1100"/>
          </a:p>
          <a:p>
            <a:pPr marL="0" indent="0">
              <a:buNone/>
            </a:pPr>
            <a:r>
              <a:rPr lang="pl-PL" sz="1100"/>
              <a:t>Wartość projektu: </a:t>
            </a:r>
            <a:br>
              <a:rPr lang="pl-PL" sz="1100"/>
            </a:br>
            <a:r>
              <a:rPr lang="pl-PL" sz="1100" b="1"/>
              <a:t>19 753,00 zł</a:t>
            </a:r>
            <a:br>
              <a:rPr lang="pl-PL" sz="1100"/>
            </a:br>
            <a:r>
              <a:rPr lang="pl-PL" sz="1100"/>
              <a:t>Kwota dofinansowania: </a:t>
            </a:r>
            <a:br>
              <a:rPr lang="pl-PL" sz="1100"/>
            </a:br>
            <a:r>
              <a:rPr lang="pl-PL" sz="1100" b="1"/>
              <a:t>16 614,00 zł</a:t>
            </a:r>
          </a:p>
          <a:p>
            <a:pPr marL="0" indent="0">
              <a:buNone/>
            </a:pPr>
            <a:endParaRPr lang="pl-PL" sz="1100"/>
          </a:p>
        </p:txBody>
      </p:sp>
      <p:pic>
        <p:nvPicPr>
          <p:cNvPr id="6" name="Obraz 5" descr="Obraz zawierający osoba, trzymający, dziecko, osoby&#10;&#10;Opis wygenerowany automatycznie">
            <a:extLst>
              <a:ext uri="{FF2B5EF4-FFF2-40B4-BE49-F238E27FC236}">
                <a16:creationId xmlns:a16="http://schemas.microsoft.com/office/drawing/2014/main" id="{70EC11E4-F9DC-47F3-B6E8-242E6704D4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5" b="24025"/>
          <a:stretch/>
        </p:blipFill>
        <p:spPr>
          <a:xfrm>
            <a:off x="20" y="10"/>
            <a:ext cx="12188804" cy="422670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C2E159E-501D-4E8A-81AA-DB87251FB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2680355" y="6188473"/>
            <a:ext cx="9511644" cy="7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17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rawa, zewnętrzne, płot, niebieski&#10;&#10;Opis wygenerowany automatycznie">
            <a:extLst>
              <a:ext uri="{FF2B5EF4-FFF2-40B4-BE49-F238E27FC236}">
                <a16:creationId xmlns:a16="http://schemas.microsoft.com/office/drawing/2014/main" id="{E78FF2CD-15BA-4BBE-8921-EBF39340E2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2" b="1690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13AE8F4-7263-4315-9A07-81F086AF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2800" b="1"/>
              <a:t>Utworzenie małego placu zabaw na terenie sołectwa Marszewiec.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14399C5-EC9C-4576-A687-432435639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/>
              <a:t>Sołectwo Marszewiec wzbogaciło się o nowy plac zabaw.</a:t>
            </a:r>
            <a:br>
              <a:rPr lang="pl-PL" sz="1800"/>
            </a:br>
            <a:r>
              <a:rPr lang="pl-PL" sz="1800" b="1"/>
              <a:t>Stowarzyszenie GRONOSTAJ PROMOTION </a:t>
            </a:r>
            <a:r>
              <a:rPr lang="pl-PL" sz="1800"/>
              <a:t>otrzymało grant z LGD Kraina Trzech Rzek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 dirty="0"/>
              <a:t>Wartość projektu: </a:t>
            </a:r>
            <a:br>
              <a:rPr lang="pl-PL" sz="1800" dirty="0"/>
            </a:br>
            <a:r>
              <a:rPr lang="pl-PL" sz="1800" b="1" dirty="0"/>
              <a:t>15 194,00 zł</a:t>
            </a:r>
            <a:br>
              <a:rPr lang="pl-PL" sz="1800" dirty="0"/>
            </a:br>
            <a:r>
              <a:rPr lang="pl-PL" sz="1800" dirty="0"/>
              <a:t>Kwota dofinansowania: </a:t>
            </a:r>
            <a:br>
              <a:rPr lang="pl-PL" sz="1800" dirty="0"/>
            </a:br>
            <a:r>
              <a:rPr lang="pl-PL" sz="1800" b="1" dirty="0"/>
              <a:t>14 999,00 zł</a:t>
            </a:r>
            <a:endParaRPr lang="pl-PL" sz="1800" b="1"/>
          </a:p>
        </p:txBody>
      </p:sp>
    </p:spTree>
    <p:extLst>
      <p:ext uri="{BB962C8B-B14F-4D97-AF65-F5344CB8AC3E}">
        <p14:creationId xmlns:p14="http://schemas.microsoft.com/office/powerpoint/2010/main" val="2323068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15A734-B895-4AB8-8BB5-A21E6653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591056"/>
          </a:xfrm>
        </p:spPr>
        <p:txBody>
          <a:bodyPr anchor="t">
            <a:normAutofit/>
          </a:bodyPr>
          <a:lstStyle/>
          <a:p>
            <a:r>
              <a:rPr lang="pl-PL" sz="2100" b="1"/>
              <a:t>Rozwój infrastruktury rekreacyjnej </a:t>
            </a:r>
            <a:br>
              <a:rPr lang="pl-PL" sz="2100" b="1"/>
            </a:br>
            <a:r>
              <a:rPr lang="pl-PL" sz="2100" b="1"/>
              <a:t>i integracja mieszkańców w Domu Osiedlowym w Biedrusku.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BC6FBA-77AF-495B-A789-0ABC48123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920" y="4535424"/>
            <a:ext cx="4498848" cy="1618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400"/>
              <a:t>W ramach projektu wykonano utwardzenie kostką brukową pod istniejącą wiatą rekreacyjną. Odbył się też Piknik Rodzinny, </a:t>
            </a:r>
          </a:p>
          <a:p>
            <a:pPr marL="0" indent="0">
              <a:buNone/>
            </a:pPr>
            <a:r>
              <a:rPr lang="pl-PL" sz="1400"/>
              <a:t>Wartość projektu: </a:t>
            </a:r>
            <a:br>
              <a:rPr lang="pl-PL" sz="1400"/>
            </a:br>
            <a:r>
              <a:rPr lang="pl-PL" sz="1400" b="1"/>
              <a:t>16 655,09 zł</a:t>
            </a:r>
            <a:br>
              <a:rPr lang="pl-PL" sz="1400"/>
            </a:br>
            <a:r>
              <a:rPr lang="pl-PL" sz="1400"/>
              <a:t>Kwota dofinansowania: </a:t>
            </a:r>
            <a:br>
              <a:rPr lang="pl-PL" sz="1400"/>
            </a:br>
            <a:r>
              <a:rPr lang="pl-PL" sz="1400" b="1"/>
              <a:t>8 550,00 zł</a:t>
            </a:r>
            <a:endParaRPr lang="en-US" sz="1400" b="1"/>
          </a:p>
        </p:txBody>
      </p:sp>
      <p:pic>
        <p:nvPicPr>
          <p:cNvPr id="5" name="Symbol zastępczy zawartości 4" descr="Obraz zawierający zewnętrzne, budynek, znak, przód&#10;&#10;Opis wygenerowany automatycznie">
            <a:extLst>
              <a:ext uri="{FF2B5EF4-FFF2-40B4-BE49-F238E27FC236}">
                <a16:creationId xmlns:a16="http://schemas.microsoft.com/office/drawing/2014/main" id="{374D1828-43A2-4E02-A3E3-450B9CEE4D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5" b="24025"/>
          <a:stretch/>
        </p:blipFill>
        <p:spPr>
          <a:xfrm>
            <a:off x="20" y="10"/>
            <a:ext cx="12188804" cy="422670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F729197-F69C-444A-A011-7B7E2A88C5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2680355" y="6188473"/>
            <a:ext cx="9511644" cy="7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4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ewnętrzne, osoba, budynek, osoby&#10;&#10;Opis wygenerowany automatycznie">
            <a:extLst>
              <a:ext uri="{FF2B5EF4-FFF2-40B4-BE49-F238E27FC236}">
                <a16:creationId xmlns:a16="http://schemas.microsoft.com/office/drawing/2014/main" id="{4B00EEC3-5813-4F60-8B23-6CAEA22A3E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2" b="8598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A0051F-9367-4C46-BD07-D9A3C1C8D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b="1"/>
              <a:t>OSP Ludomy turystycznie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860B10-2F76-4A56-87D4-A05EB4B74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/>
              <a:t>Budowa wiaty </a:t>
            </a:r>
            <a:br>
              <a:rPr lang="pl-PL" sz="1800"/>
            </a:br>
            <a:r>
              <a:rPr lang="pl-PL" sz="1800"/>
              <a:t>z miejscem na ognisko </a:t>
            </a:r>
            <a:br>
              <a:rPr lang="pl-PL" sz="1800"/>
            </a:br>
            <a:r>
              <a:rPr lang="pl-PL" sz="1800"/>
              <a:t>i utwardzeniem terenu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/>
              <a:t>Wartość projektu: </a:t>
            </a:r>
            <a:br>
              <a:rPr lang="pl-PL" sz="1800"/>
            </a:br>
            <a:r>
              <a:rPr lang="pl-PL" sz="1800" b="1"/>
              <a:t>24 766,32 zł</a:t>
            </a:r>
            <a:br>
              <a:rPr lang="pl-PL" sz="1800"/>
            </a:br>
            <a:r>
              <a:rPr lang="pl-PL" sz="1800"/>
              <a:t>Kwota dofinansowania: </a:t>
            </a:r>
            <a:br>
              <a:rPr lang="pl-PL" sz="1800"/>
            </a:br>
            <a:r>
              <a:rPr lang="pl-PL" sz="1800" b="1"/>
              <a:t>22 498,00 zł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2991256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894530-964E-41EB-9643-B32E322ED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4535424"/>
            <a:ext cx="3685032" cy="15910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Biedrusko turystycznie</a:t>
            </a:r>
          </a:p>
        </p:txBody>
      </p:sp>
      <p:pic>
        <p:nvPicPr>
          <p:cNvPr id="7" name="Symbol zastępczy zawartości 6" descr="Obraz zawierający trawa, zewnętrzne, sport, gra&#10;&#10;Opis wygenerowany automatycznie">
            <a:extLst>
              <a:ext uri="{FF2B5EF4-FFF2-40B4-BE49-F238E27FC236}">
                <a16:creationId xmlns:a16="http://schemas.microsoft.com/office/drawing/2014/main" id="{5FE81421-CBF4-4529-9682-DCD5F7B50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r="34703" b="-1"/>
          <a:stretch/>
        </p:blipFill>
        <p:spPr>
          <a:xfrm>
            <a:off x="20" y="10"/>
            <a:ext cx="4571980" cy="4224518"/>
          </a:xfrm>
          <a:prstGeom prst="rect">
            <a:avLst/>
          </a:prstGeom>
        </p:spPr>
      </p:pic>
      <p:pic>
        <p:nvPicPr>
          <p:cNvPr id="5" name="Symbol zastępczy zawartości 4" descr="Obraz zawierający dywanik, dziecko, grupa, osoby&#10;&#10;Opis wygenerowany automatycznie">
            <a:extLst>
              <a:ext uri="{FF2B5EF4-FFF2-40B4-BE49-F238E27FC236}">
                <a16:creationId xmlns:a16="http://schemas.microsoft.com/office/drawing/2014/main" id="{D02A3F7B-1910-4A5D-B950-5CDDCD0516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98" b="-1"/>
          <a:stretch/>
        </p:blipFill>
        <p:spPr>
          <a:xfrm>
            <a:off x="4657344" y="10"/>
            <a:ext cx="7534656" cy="4226709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21148644-7E41-4694-9AB4-987F46194AF9}"/>
              </a:ext>
            </a:extLst>
          </p:cNvPr>
          <p:cNvSpPr/>
          <p:nvPr/>
        </p:nvSpPr>
        <p:spPr>
          <a:xfrm>
            <a:off x="5074920" y="4535424"/>
            <a:ext cx="4498848" cy="1618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1"/>
              <a:t>Stowarzyszenie Centrum Inicjatyw Aktywnych Obywateli, </a:t>
            </a:r>
            <a:r>
              <a:rPr lang="en-US" sz="1000"/>
              <a:t>zorganizowało piknik “Dzień Sąsiada” w Biedrusku. Zakupiono statuetki dla wygranych drużyn, nagrody oraz napoje. </a:t>
            </a:r>
            <a:br>
              <a:rPr lang="en-US" sz="1000"/>
            </a:br>
            <a:r>
              <a:rPr lang="en-US" sz="1000"/>
              <a:t>W ramach tego projektu powstała mapa turystyczna oraz stacja naprawy rowerów.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/>
              <a:t>Wartość projektu: </a:t>
            </a:r>
            <a:br>
              <a:rPr lang="en-US" sz="1000"/>
            </a:br>
            <a:r>
              <a:rPr lang="en-US" sz="1000" b="1"/>
              <a:t>19 723,92 zł</a:t>
            </a:r>
            <a:br>
              <a:rPr lang="en-US" sz="1000"/>
            </a:br>
            <a:r>
              <a:rPr lang="en-US" sz="1000"/>
              <a:t>Kwota dofinansowania: </a:t>
            </a:r>
            <a:br>
              <a:rPr lang="en-US" sz="1000"/>
            </a:br>
            <a:r>
              <a:rPr lang="en-US" sz="1000" b="1"/>
              <a:t>16 183,00 zł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D9E12E9-FD3E-4676-8003-71D5A780CB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2680355" y="6188473"/>
            <a:ext cx="9511644" cy="7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85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ewnętrzne, osoba, trawa, grupa&#10;&#10;Opis wygenerowany automatycznie">
            <a:extLst>
              <a:ext uri="{FF2B5EF4-FFF2-40B4-BE49-F238E27FC236}">
                <a16:creationId xmlns:a16="http://schemas.microsoft.com/office/drawing/2014/main" id="{B2609371-4825-4BB1-8B94-2E837A5BB2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2407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B79831B-C997-403F-AA01-61A0A5D37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2300" b="1"/>
              <a:t>Stacja serwisowa dla rowerów przy głównym szlaku komunikacyjnym </a:t>
            </a:r>
            <a:br>
              <a:rPr lang="pl-PL" sz="2300" b="1"/>
            </a:br>
            <a:r>
              <a:rPr lang="pl-PL" sz="2300" b="1"/>
              <a:t>w Długiej Goślinie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60D584-D130-4B69-968C-D8E22BAA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800" b="1"/>
              <a:t>Stowarzyszenie Koło Gospodyń Wiejskich </a:t>
            </a:r>
            <a:r>
              <a:rPr lang="pl-PL" sz="1800"/>
              <a:t>w Długiej Goślinie zorganizowało </a:t>
            </a:r>
            <a:r>
              <a:rPr lang="pl-PL" sz="1800" dirty="0"/>
              <a:t>Turniej piłki nożnej “Kawalerowie kontra Żonaci”</a:t>
            </a:r>
          </a:p>
          <a:p>
            <a:pPr marL="0" indent="0">
              <a:buNone/>
            </a:pPr>
            <a:endParaRPr lang="pl-PL" sz="1800"/>
          </a:p>
          <a:p>
            <a:pPr marL="0" indent="0">
              <a:buNone/>
            </a:pPr>
            <a:r>
              <a:rPr lang="pl-PL" sz="1800" dirty="0"/>
              <a:t>Wartość projektu: </a:t>
            </a:r>
            <a:br>
              <a:rPr lang="pl-PL" sz="1800" dirty="0"/>
            </a:br>
            <a:r>
              <a:rPr lang="pl-PL" sz="1800" b="1" dirty="0"/>
              <a:t>9 306,10 zł</a:t>
            </a:r>
            <a:br>
              <a:rPr lang="pl-PL" sz="1800" dirty="0"/>
            </a:br>
            <a:r>
              <a:rPr lang="pl-PL" sz="1800" dirty="0"/>
              <a:t>Kwota dofinansowania: </a:t>
            </a:r>
            <a:br>
              <a:rPr lang="pl-PL" sz="1800" dirty="0"/>
            </a:br>
            <a:r>
              <a:rPr lang="pl-PL" sz="1800" b="1" dirty="0"/>
              <a:t>7 536,00 zł</a:t>
            </a:r>
            <a:endParaRPr lang="pl-PL" sz="1800" b="1"/>
          </a:p>
        </p:txBody>
      </p:sp>
    </p:spTree>
    <p:extLst>
      <p:ext uri="{BB962C8B-B14F-4D97-AF65-F5344CB8AC3E}">
        <p14:creationId xmlns:p14="http://schemas.microsoft.com/office/powerpoint/2010/main" val="2869037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7E4856C-6DFB-41E5-8607-41E96E4BE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7" b="13283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C283F0B-1659-4596-B282-FC4ABF190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/>
              <a:t>RADUSZYN WITA!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9F41E3-B8CF-4B60-9096-B18963F0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pl-PL" sz="1800"/>
              <a:t>Stowarzyszenie Dolina Trojanki posadowiło Tablicę turystyczną</a:t>
            </a:r>
          </a:p>
          <a:p>
            <a:r>
              <a:rPr lang="pl-PL" sz="1800"/>
              <a:t>Wartość projektu: 6181,75 zł</a:t>
            </a:r>
            <a:br>
              <a:rPr lang="pl-PL" sz="1800"/>
            </a:br>
            <a:r>
              <a:rPr lang="pl-PL" sz="1800"/>
              <a:t>Kwota dofinansowania: 6051,00 zł</a:t>
            </a:r>
          </a:p>
        </p:txBody>
      </p:sp>
    </p:spTree>
    <p:extLst>
      <p:ext uri="{BB962C8B-B14F-4D97-AF65-F5344CB8AC3E}">
        <p14:creationId xmlns:p14="http://schemas.microsoft.com/office/powerpoint/2010/main" val="970161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rawa, zewnętrzne, osoba, dziecko&#10;&#10;Opis wygenerowany automatycznie">
            <a:extLst>
              <a:ext uri="{FF2B5EF4-FFF2-40B4-BE49-F238E27FC236}">
                <a16:creationId xmlns:a16="http://schemas.microsoft.com/office/drawing/2014/main" id="{C4846CA3-0B42-489C-A777-574FDFFD8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FDB5F1E-BDF3-4441-B37A-C56C458E9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300"/>
              <a:t>Rowerem do rezerwatu "Bagno Chlebowo"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B87B2F-2884-44F0-AC08-F3E75BEFE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1500"/>
              <a:t>W listopadzie odbył się rajd rowerowy </a:t>
            </a:r>
            <a:br>
              <a:rPr lang="pl-PL" sz="1500"/>
            </a:br>
            <a:r>
              <a:rPr lang="pl-PL" sz="1500"/>
              <a:t>z Ryczywołu do rezerwatu Bagno Chlebowo zorganizowany przez </a:t>
            </a:r>
            <a:r>
              <a:rPr lang="pl-PL" sz="1500" b="1"/>
              <a:t>Stowarzyszenie “3xP-Puszcza Pełna Przygód”. </a:t>
            </a:r>
            <a:r>
              <a:rPr lang="pl-PL" sz="1500"/>
              <a:t>W ramach projektu oznaczono szlak rowerowy, posadowiono tablice turystyczne </a:t>
            </a:r>
            <a:br>
              <a:rPr lang="pl-PL" sz="1500"/>
            </a:br>
            <a:r>
              <a:rPr lang="pl-PL" sz="1500"/>
              <a:t>oraz stworzono miejsce postoju dla turystów</a:t>
            </a:r>
          </a:p>
          <a:p>
            <a:pPr marL="0" indent="0">
              <a:buNone/>
            </a:pPr>
            <a:endParaRPr lang="pl-PL" sz="1500"/>
          </a:p>
          <a:p>
            <a:pPr marL="0" indent="0">
              <a:buNone/>
            </a:pPr>
            <a:r>
              <a:rPr lang="pl-PL" sz="1500"/>
              <a:t>Wartość projektu: </a:t>
            </a:r>
            <a:br>
              <a:rPr lang="pl-PL" sz="1500"/>
            </a:br>
            <a:r>
              <a:rPr lang="pl-PL" sz="1500" b="1"/>
              <a:t>24 744,50 zł</a:t>
            </a:r>
            <a:br>
              <a:rPr lang="pl-PL" sz="1500"/>
            </a:br>
            <a:r>
              <a:rPr lang="pl-PL" sz="1500"/>
              <a:t>Kwota dofinansowania: </a:t>
            </a:r>
            <a:r>
              <a:rPr lang="pl-PL" sz="1500" b="1"/>
              <a:t>20 000,00 zł</a:t>
            </a:r>
          </a:p>
        </p:txBody>
      </p:sp>
    </p:spTree>
    <p:extLst>
      <p:ext uri="{BB962C8B-B14F-4D97-AF65-F5344CB8AC3E}">
        <p14:creationId xmlns:p14="http://schemas.microsoft.com/office/powerpoint/2010/main" val="3845158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F55ADF85-B123-403E-A524-C0880557E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5" y="6204704"/>
            <a:ext cx="5333034" cy="65329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66" y="1186853"/>
            <a:ext cx="3476845" cy="4480726"/>
          </a:xfrm>
        </p:spPr>
        <p:txBody>
          <a:bodyPr>
            <a:normAutofit/>
          </a:bodyPr>
          <a:lstStyle/>
          <a:p>
            <a:r>
              <a:rPr lang="pl-PL" sz="4800" dirty="0"/>
              <a:t>Rada LGD</a:t>
            </a:r>
          </a:p>
        </p:txBody>
      </p:sp>
      <p:sp>
        <p:nvSpPr>
          <p:cNvPr id="234" name="pole tekstowe 233">
            <a:extLst>
              <a:ext uri="{FF2B5EF4-FFF2-40B4-BE49-F238E27FC236}">
                <a16:creationId xmlns:a16="http://schemas.microsoft.com/office/drawing/2014/main" id="{7F633557-FDA6-4372-9CBA-2E9E5683458B}"/>
              </a:ext>
            </a:extLst>
          </p:cNvPr>
          <p:cNvSpPr txBox="1"/>
          <p:nvPr/>
        </p:nvSpPr>
        <p:spPr>
          <a:xfrm>
            <a:off x="5296071" y="918837"/>
            <a:ext cx="606534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Magdalena Binięda - Grzebyta do 12 czerwca 2019 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Benigna Binięda od 12 czerwca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Michał Bogacz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Ziemowit Chudziński – sekretarz Rady LGD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Kamila Jankowiak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Tomasz Knopczyk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Marek Krotecki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Bożena Kubiatowicz – przewodnicząca Rady LGD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Jolanta Kusza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Anna Małłek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Błażej Matczuk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Beata Nowak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Krzysztof Oczkowski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Grażyna Wendlandt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Dariusz Wojcieszak – wiceprzewodniczący Rady LGD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Karina Wojdanowicz</a:t>
            </a:r>
          </a:p>
        </p:txBody>
      </p:sp>
    </p:spTree>
    <p:extLst>
      <p:ext uri="{BB962C8B-B14F-4D97-AF65-F5344CB8AC3E}">
        <p14:creationId xmlns:p14="http://schemas.microsoft.com/office/powerpoint/2010/main" val="256753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osoba, stół, wewnątrz, okno&#10;&#10;Opis wygenerowany automatycznie">
            <a:extLst>
              <a:ext uri="{FF2B5EF4-FFF2-40B4-BE49-F238E27FC236}">
                <a16:creationId xmlns:a16="http://schemas.microsoft.com/office/drawing/2014/main" id="{B3ED5B04-7293-48BF-9141-4549FDBA5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b="1360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E5C4A1-2080-40F4-9F6E-DF52AE2B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/>
              <a:t>Operacja Własna</a:t>
            </a:r>
            <a:br>
              <a:rPr lang="en-US" sz="2800"/>
            </a:br>
            <a:r>
              <a:rPr lang="en-US" sz="2800"/>
              <a:t>Liderzy z Krainy Trzech Rzek</a:t>
            </a:r>
            <a:br>
              <a:rPr lang="en-US" sz="2800"/>
            </a:br>
            <a:endParaRPr lang="en-US" sz="28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ytuł 1">
            <a:extLst>
              <a:ext uri="{FF2B5EF4-FFF2-40B4-BE49-F238E27FC236}">
                <a16:creationId xmlns:a16="http://schemas.microsoft.com/office/drawing/2014/main" id="{732990E3-EA62-4C11-82DA-2FFF09FBF02A}"/>
              </a:ext>
            </a:extLst>
          </p:cNvPr>
          <p:cNvSpPr txBox="1">
            <a:spLocks/>
          </p:cNvSpPr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40 uczestników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Warsztaty stacjonarne i wyjazdy studyjne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Przeciwdziałanie wypaleniu, zachęcanie innych do aktywności</a:t>
            </a:r>
          </a:p>
        </p:txBody>
      </p:sp>
    </p:spTree>
    <p:extLst>
      <p:ext uri="{BB962C8B-B14F-4D97-AF65-F5344CB8AC3E}">
        <p14:creationId xmlns:p14="http://schemas.microsoft.com/office/powerpoint/2010/main" val="3839977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3ED5B04-7293-48BF-9141-4549FDBA5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6" b="1891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E5C4A1-2080-40F4-9F6E-DF52AE2B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Projekty współpracy</a:t>
            </a:r>
            <a:br>
              <a:rPr lang="en-US" sz="3600"/>
            </a:br>
            <a:endParaRPr lang="en-US" sz="360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ytuł 1">
            <a:extLst>
              <a:ext uri="{FF2B5EF4-FFF2-40B4-BE49-F238E27FC236}">
                <a16:creationId xmlns:a16="http://schemas.microsoft.com/office/drawing/2014/main" id="{732990E3-EA62-4C11-82DA-2FFF09FBF02A}"/>
              </a:ext>
            </a:extLst>
          </p:cNvPr>
          <p:cNvSpPr txBox="1">
            <a:spLocks/>
          </p:cNvSpPr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Spotkania konsultacyjne  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Turystyczny szlak rowerowy na terenie 29 gmini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Projekt wspierający przedsiębiorczość kobiet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Promocja walorów kulinarnych</a:t>
            </a:r>
          </a:p>
        </p:txBody>
      </p:sp>
    </p:spTree>
    <p:extLst>
      <p:ext uri="{BB962C8B-B14F-4D97-AF65-F5344CB8AC3E}">
        <p14:creationId xmlns:p14="http://schemas.microsoft.com/office/powerpoint/2010/main" val="14460474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pl-PL" sz="5200"/>
              <a:t>Realizacja planu komunikacji</a:t>
            </a:r>
          </a:p>
        </p:txBody>
      </p:sp>
      <p:graphicFrame>
        <p:nvGraphicFramePr>
          <p:cNvPr id="13" name="Symbol zastępczy zawartości 2">
            <a:extLst>
              <a:ext uri="{FF2B5EF4-FFF2-40B4-BE49-F238E27FC236}">
                <a16:creationId xmlns:a16="http://schemas.microsoft.com/office/drawing/2014/main" id="{8ED1AF99-3E60-44BC-ADDF-21FF30820C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8786525"/>
              </p:ext>
            </p:extLst>
          </p:nvPr>
        </p:nvGraphicFramePr>
        <p:xfrm>
          <a:off x="5090160" y="321134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4DAF48E3-5B52-434A-9E4E-CDD0DCEEF3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2680355" y="6188473"/>
            <a:ext cx="9511644" cy="7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021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wewnątrz, osoba, sufit, stół&#10;&#10;Opis wygenerowany automatycznie">
            <a:extLst>
              <a:ext uri="{FF2B5EF4-FFF2-40B4-BE49-F238E27FC236}">
                <a16:creationId xmlns:a16="http://schemas.microsoft.com/office/drawing/2014/main" id="{B3ED5B04-7293-48BF-9141-4549FDBA5B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5" b="601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E5C4A1-2080-40F4-9F6E-DF52AE2B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/>
              <a:t>Szkolenia dla beneficjentów i grantobiorców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ytuł 1">
            <a:extLst>
              <a:ext uri="{FF2B5EF4-FFF2-40B4-BE49-F238E27FC236}">
                <a16:creationId xmlns:a16="http://schemas.microsoft.com/office/drawing/2014/main" id="{732990E3-EA62-4C11-82DA-2FFF09FBF02A}"/>
              </a:ext>
            </a:extLst>
          </p:cNvPr>
          <p:cNvSpPr txBox="1">
            <a:spLocks/>
          </p:cNvSpPr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Dotyczące realizacji projektów dofinansowanych z LGD.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  <a:ea typeface="+mn-ea"/>
                <a:cs typeface="+mn-cs"/>
              </a:rPr>
              <a:t>Dla przedsiębiorców i członków organizacji pozarządowych</a:t>
            </a:r>
          </a:p>
        </p:txBody>
      </p:sp>
    </p:spTree>
    <p:extLst>
      <p:ext uri="{BB962C8B-B14F-4D97-AF65-F5344CB8AC3E}">
        <p14:creationId xmlns:p14="http://schemas.microsoft.com/office/powerpoint/2010/main" val="4236789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</p:spPr>
        <p:txBody>
          <a:bodyPr>
            <a:normAutofit/>
          </a:bodyPr>
          <a:lstStyle/>
          <a:p>
            <a:r>
              <a:rPr lang="pl-PL" sz="4800" dirty="0"/>
              <a:t>Aktywizacja</a:t>
            </a:r>
            <a:endParaRPr lang="pl-PL" sz="3600" dirty="0"/>
          </a:p>
        </p:txBody>
      </p:sp>
      <p:graphicFrame>
        <p:nvGraphicFramePr>
          <p:cNvPr id="13" name="Symbol zastępczy zawartości 2">
            <a:extLst>
              <a:ext uri="{FF2B5EF4-FFF2-40B4-BE49-F238E27FC236}">
                <a16:creationId xmlns:a16="http://schemas.microsoft.com/office/drawing/2014/main" id="{8ED1AF99-3E60-44BC-ADDF-21FF30820C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9733754"/>
              </p:ext>
            </p:extLst>
          </p:nvPr>
        </p:nvGraphicFramePr>
        <p:xfrm>
          <a:off x="5090160" y="371010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17EE8439-89CB-4F5C-B2AF-6F537BED93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2680355" y="6188473"/>
            <a:ext cx="9511644" cy="7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43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364D8D1-C56A-408C-BF90-8ABC3BE20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463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E5C4A1-2080-40F4-9F6E-DF52AE2B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/>
              <a:t>Konferencja Liderek</a:t>
            </a:r>
            <a:br>
              <a:rPr lang="en-US" sz="3100"/>
            </a:br>
            <a:r>
              <a:rPr lang="en-US" sz="3100"/>
              <a:t>Kobiety Gospodarne i Wyjątkowe</a:t>
            </a:r>
            <a:br>
              <a:rPr lang="en-US" sz="3100"/>
            </a:br>
            <a:endParaRPr lang="en-US" sz="310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8837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E0A45AA-AFCB-4319-B106-3A8B17D15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E5C4A1-2080-40F4-9F6E-DF52AE2B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/>
              <a:t>Powitanie Lata z Krainą Trzech Rzek</a:t>
            </a:r>
            <a:br>
              <a:rPr lang="en-US" sz="3700"/>
            </a:br>
            <a:endParaRPr lang="en-US" sz="3700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0022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CD30680A-D5A8-493D-8C93-71008002FF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" b="1"/>
          <a:stretch/>
        </p:blipFill>
        <p:spPr bwMode="auto"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E718A42-53BE-4B6D-B7AF-74C5707CB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8" r="3931" b="1"/>
          <a:stretch/>
        </p:blipFill>
        <p:spPr bwMode="auto"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052D5AC-63C2-4FA0-B7A8-0F0A6BA761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" b="1"/>
          <a:stretch/>
        </p:blipFill>
        <p:spPr bwMode="auto"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CE5C4A1-2080-40F4-9F6E-DF52AE2B9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Inne wydarzenia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4132CF1-E288-4C32-9164-F094EB77C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2" b="1"/>
          <a:stretch/>
        </p:blipFill>
        <p:spPr bwMode="auto"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918F0C15-8FBA-4D42-98BD-647BB72836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-2" y="6148247"/>
            <a:ext cx="9511644" cy="7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176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3700549" cy="5567891"/>
          </a:xfrm>
        </p:spPr>
        <p:txBody>
          <a:bodyPr>
            <a:normAutofit/>
          </a:bodyPr>
          <a:lstStyle/>
          <a:p>
            <a:r>
              <a:rPr lang="pl-PL" sz="4000" dirty="0"/>
              <a:t>Funkcjonowanie LGD</a:t>
            </a:r>
          </a:p>
        </p:txBody>
      </p:sp>
      <p:graphicFrame>
        <p:nvGraphicFramePr>
          <p:cNvPr id="13" name="Symbol zastępczy zawartości 2">
            <a:extLst>
              <a:ext uri="{FF2B5EF4-FFF2-40B4-BE49-F238E27FC236}">
                <a16:creationId xmlns:a16="http://schemas.microsoft.com/office/drawing/2014/main" id="{8ED1AF99-3E60-44BC-ADDF-21FF30820C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3842804"/>
              </p:ext>
            </p:extLst>
          </p:nvPr>
        </p:nvGraphicFramePr>
        <p:xfrm>
          <a:off x="5090161" y="38472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3B66B76F-EED9-4828-9E50-360B6E45E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2680355" y="6188473"/>
            <a:ext cx="9511644" cy="7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64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3700549" cy="5567891"/>
          </a:xfrm>
        </p:spPr>
        <p:txBody>
          <a:bodyPr>
            <a:normAutofit/>
          </a:bodyPr>
          <a:lstStyle/>
          <a:p>
            <a:r>
              <a:rPr lang="pl-PL" sz="4000" dirty="0"/>
              <a:t>Szkolenia dla członków organów</a:t>
            </a:r>
          </a:p>
        </p:txBody>
      </p:sp>
      <p:graphicFrame>
        <p:nvGraphicFramePr>
          <p:cNvPr id="13" name="Symbol zastępczy zawartości 2">
            <a:extLst>
              <a:ext uri="{FF2B5EF4-FFF2-40B4-BE49-F238E27FC236}">
                <a16:creationId xmlns:a16="http://schemas.microsoft.com/office/drawing/2014/main" id="{8ED1AF99-3E60-44BC-ADDF-21FF30820C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7127827"/>
              </p:ext>
            </p:extLst>
          </p:nvPr>
        </p:nvGraphicFramePr>
        <p:xfrm>
          <a:off x="5090161" y="38472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A42499F7-1FB7-4FA7-A8F2-7EB058E95B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2680355" y="6188473"/>
            <a:ext cx="9511644" cy="7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56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04736F9-C335-48F5-AFBC-A3519464043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0" b="670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dirty="0"/>
              <a:t>Walne zebranie członków 2019 r.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1D1BC53-80B8-4195-B090-2CDB2B7D0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58" y="3334782"/>
            <a:ext cx="4810055" cy="3294298"/>
          </a:xfrm>
        </p:spPr>
        <p:txBody>
          <a:bodyPr anchor="ctr">
            <a:normAutofit/>
          </a:bodyPr>
          <a:lstStyle/>
          <a:p>
            <a:pPr marL="41910" indent="0">
              <a:spcAft>
                <a:spcPts val="1000"/>
              </a:spcAft>
              <a:buNone/>
            </a:pP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12 czerwca 2019 odbyło się Sprawozdawcze Walne Zebranie Członków, podczas którego podjęto uchwały w sprawie:</a:t>
            </a:r>
          </a:p>
          <a:p>
            <a:pPr marL="0" lvl="0" indent="0">
              <a:buNone/>
            </a:pP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Uchwała nr 1/2019 w sprawie przyjęcia Sprawozdania merytorycznego Zarządu za 2018 r.</a:t>
            </a:r>
          </a:p>
          <a:p>
            <a:pPr marL="0" lvl="0" indent="0">
              <a:buNone/>
            </a:pP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Uchwała nr 2/2019 w sprawie przyjęcia Sprawozdania finansowego za 2018 rok.</a:t>
            </a:r>
          </a:p>
          <a:p>
            <a:pPr marL="0" lvl="0" indent="0">
              <a:buNone/>
            </a:pP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Uchwała nr 3/2019 w sprawie udzielenia absolutorium Zarządowi Stowarzyszenia Lokalna Grupa Działania Kraina Trzech Rzek.</a:t>
            </a:r>
          </a:p>
          <a:p>
            <a:pPr marL="0" lvl="0" indent="0">
              <a:buNone/>
            </a:pP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Uchwała nr 4/2019 w sprawie przyjęcia budżetu LGD na 2019 rok.</a:t>
            </a:r>
          </a:p>
          <a:p>
            <a:pPr marL="0" lvl="0" indent="0">
              <a:buNone/>
            </a:pP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Uchwała nr 5/2019 w sprawie odwołania członka Rady LGD.</a:t>
            </a:r>
          </a:p>
          <a:p>
            <a:pPr marL="0" lvl="0" indent="0">
              <a:buNone/>
            </a:pP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Uchwała nr 6/2019 w sprawie wyboru członka Rady LGD.</a:t>
            </a:r>
          </a:p>
          <a:p>
            <a:pPr marL="0" lvl="0" indent="0">
              <a:spcAft>
                <a:spcPts val="1000"/>
              </a:spcAft>
              <a:buNone/>
            </a:pPr>
            <a: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Uchwała nr 7/2019 w sprawie ustalenia i wypłaty świadczeń dla członków zarządu w związku z pełnioną funkcją.</a:t>
            </a:r>
          </a:p>
        </p:txBody>
      </p:sp>
    </p:spTree>
    <p:extLst>
      <p:ext uri="{BB962C8B-B14F-4D97-AF65-F5344CB8AC3E}">
        <p14:creationId xmlns:p14="http://schemas.microsoft.com/office/powerpoint/2010/main" val="40902624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3700549" cy="5567891"/>
          </a:xfrm>
        </p:spPr>
        <p:txBody>
          <a:bodyPr>
            <a:normAutofit/>
          </a:bodyPr>
          <a:lstStyle/>
          <a:p>
            <a:r>
              <a:rPr lang="pl-PL" sz="4000" dirty="0"/>
              <a:t>Pozostałe informacje</a:t>
            </a:r>
          </a:p>
        </p:txBody>
      </p:sp>
      <p:graphicFrame>
        <p:nvGraphicFramePr>
          <p:cNvPr id="13" name="Symbol zastępczy zawartości 2">
            <a:extLst>
              <a:ext uri="{FF2B5EF4-FFF2-40B4-BE49-F238E27FC236}">
                <a16:creationId xmlns:a16="http://schemas.microsoft.com/office/drawing/2014/main" id="{8ED1AF99-3E60-44BC-ADDF-21FF30820C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823004"/>
              </p:ext>
            </p:extLst>
          </p:nvPr>
        </p:nvGraphicFramePr>
        <p:xfrm>
          <a:off x="5090161" y="375295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3C189C32-6824-425F-B6B1-F50416D1B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2680355" y="6188473"/>
            <a:ext cx="9511644" cy="7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05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DB69716-41C3-47ED-B7C7-1C307A1D5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2000" y="4428948"/>
            <a:ext cx="4261701" cy="14077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4000" dirty="0"/>
              <a:t>Dziękuję za uwagę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AEC9670-1080-4DDB-8704-D729C1B18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1087028" y="6133237"/>
            <a:ext cx="9511644" cy="709743"/>
          </a:xfrm>
          <a:prstGeom prst="rect">
            <a:avLst/>
          </a:prstGeom>
        </p:spPr>
      </p:pic>
      <p:pic>
        <p:nvPicPr>
          <p:cNvPr id="6" name="Obraz 5" descr="Obraz zawierający znak, jasne, wiszące, siedzi&#10;&#10;Opis wygenerowany automatycznie">
            <a:extLst>
              <a:ext uri="{FF2B5EF4-FFF2-40B4-BE49-F238E27FC236}">
                <a16:creationId xmlns:a16="http://schemas.microsoft.com/office/drawing/2014/main" id="{F05CADFE-3836-47A5-B65F-515E1EF8E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819" y="724763"/>
            <a:ext cx="3284064" cy="335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38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96CACD9-84A8-4141-B0FF-63431B47B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1432746" y="6165130"/>
            <a:ext cx="9511644" cy="70974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78" y="1188637"/>
            <a:ext cx="3658710" cy="4480726"/>
          </a:xfrm>
        </p:spPr>
        <p:txBody>
          <a:bodyPr>
            <a:normAutofit/>
          </a:bodyPr>
          <a:lstStyle/>
          <a:p>
            <a:r>
              <a:rPr lang="pl-PL" sz="4800" dirty="0"/>
              <a:t>Posiedzenia Zarządu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E1E27CC3-53E3-40C7-8822-C431A367EB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2253724"/>
              </p:ext>
            </p:extLst>
          </p:nvPr>
        </p:nvGraphicFramePr>
        <p:xfrm>
          <a:off x="5048946" y="332510"/>
          <a:ext cx="6238076" cy="5485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1313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0D59C29-E722-44B8-83F7-FEF4E2945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1432746" y="6165130"/>
            <a:ext cx="9511644" cy="70974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78" y="1188637"/>
            <a:ext cx="3658710" cy="4480726"/>
          </a:xfrm>
        </p:spPr>
        <p:txBody>
          <a:bodyPr>
            <a:normAutofit/>
          </a:bodyPr>
          <a:lstStyle/>
          <a:p>
            <a:r>
              <a:rPr lang="pl-PL" sz="4800" dirty="0"/>
              <a:t>Analiza wdrażania LSR – wybór i realizacja operacji</a:t>
            </a:r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E1E27CC3-53E3-40C7-8822-C431A367EB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1833077"/>
              </p:ext>
            </p:extLst>
          </p:nvPr>
        </p:nvGraphicFramePr>
        <p:xfrm>
          <a:off x="5242400" y="340187"/>
          <a:ext cx="6321198" cy="5577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26091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90E85B34-AAD5-404C-9C0A-F60E05F5D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1432746" y="6165130"/>
            <a:ext cx="9511644" cy="70974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r>
              <a:rPr lang="pl-PL" sz="3600" dirty="0"/>
              <a:t>4/2019 Podejmowanie Działalności Gospodarczej w tym innowacyjnej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691804-2446-4E28-87A7-A19C37F2D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8018" y="524512"/>
            <a:ext cx="6108236" cy="5320146"/>
          </a:xfrm>
        </p:spPr>
        <p:txBody>
          <a:bodyPr anchor="ctr">
            <a:normAutofit/>
          </a:bodyPr>
          <a:lstStyle/>
          <a:p>
            <a:pPr lvl="0"/>
            <a:r>
              <a:rPr lang="pl-PL" b="1" dirty="0"/>
              <a:t>18.03 - 01.04.2019 r. </a:t>
            </a:r>
            <a:r>
              <a:rPr lang="pl-PL" dirty="0"/>
              <a:t>termin naboru</a:t>
            </a:r>
          </a:p>
          <a:p>
            <a:pPr lvl="0"/>
            <a:r>
              <a:rPr lang="pl-PL" b="1" dirty="0"/>
              <a:t>350 000 zł</a:t>
            </a:r>
            <a:r>
              <a:rPr lang="pl-PL" dirty="0"/>
              <a:t> limit środków</a:t>
            </a:r>
          </a:p>
          <a:p>
            <a:pPr lvl="0"/>
            <a:r>
              <a:rPr lang="pl-PL" b="1" dirty="0"/>
              <a:t>17</a:t>
            </a:r>
            <a:r>
              <a:rPr lang="pl-PL" dirty="0"/>
              <a:t> złożonych wniosków</a:t>
            </a:r>
          </a:p>
          <a:p>
            <a:pPr lvl="0"/>
            <a:r>
              <a:rPr lang="pl-PL" b="1" dirty="0"/>
              <a:t>15</a:t>
            </a:r>
            <a:r>
              <a:rPr lang="pl-PL" dirty="0"/>
              <a:t> wniosków otrzymało decyzję o dofinansowaniu</a:t>
            </a:r>
          </a:p>
          <a:p>
            <a:pPr lvl="0"/>
            <a:r>
              <a:rPr lang="pl-PL" b="1" dirty="0"/>
              <a:t>7 </a:t>
            </a:r>
            <a:r>
              <a:rPr lang="pl-PL" dirty="0"/>
              <a:t>mieściło się w limicie dostępnych środków</a:t>
            </a:r>
          </a:p>
          <a:p>
            <a:pPr lvl="0"/>
            <a:r>
              <a:rPr lang="pl-PL" b="1" i="0" u="none" dirty="0"/>
              <a:t>350 000 zł  </a:t>
            </a:r>
            <a:r>
              <a:rPr lang="pl-PL" b="0" i="0" u="none" dirty="0"/>
              <a:t>wartość udzielonych premii</a:t>
            </a:r>
            <a:endParaRPr lang="pl-PL" dirty="0"/>
          </a:p>
          <a:p>
            <a:pPr lvl="0"/>
            <a:r>
              <a:rPr lang="pl-PL" dirty="0"/>
              <a:t>Podpisano </a:t>
            </a:r>
            <a:r>
              <a:rPr lang="pl-PL" b="1" dirty="0"/>
              <a:t>7</a:t>
            </a:r>
            <a:r>
              <a:rPr lang="pl-PL" dirty="0"/>
              <a:t> umów o dofinansowanie</a:t>
            </a:r>
          </a:p>
          <a:p>
            <a:pPr lvl="0"/>
            <a:r>
              <a:rPr lang="pl-PL" b="1" kern="1200" dirty="0"/>
              <a:t>1 </a:t>
            </a:r>
            <a:r>
              <a:rPr lang="pl-PL" kern="1200" dirty="0">
                <a:latin typeface="Calibri" panose="020F0502020204030204"/>
                <a:ea typeface="+mn-ea"/>
                <a:cs typeface="+mn-cs"/>
              </a:rPr>
              <a:t>wniosek dofinansowany na skutek złożenia protestu</a:t>
            </a:r>
          </a:p>
        </p:txBody>
      </p:sp>
    </p:spTree>
    <p:extLst>
      <p:ext uri="{BB962C8B-B14F-4D97-AF65-F5344CB8AC3E}">
        <p14:creationId xmlns:p14="http://schemas.microsoft.com/office/powerpoint/2010/main" val="2216660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E3F7629-164F-42D6-8CD0-1F29925250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5"/>
          <a:stretch/>
        </p:blipFill>
        <p:spPr>
          <a:xfrm>
            <a:off x="1432746" y="6165130"/>
            <a:ext cx="9511644" cy="709743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DA04C30-3559-41D1-BD70-2F59BAF9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r>
              <a:rPr lang="pl-PL" sz="3600" dirty="0"/>
              <a:t>5/2019 Rozwijanie Działalności Gospodarczej w tym innowacyjnej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C691804-2446-4E28-87A7-A19C37F2D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7444" y="713048"/>
            <a:ext cx="6108236" cy="4550451"/>
          </a:xfrm>
        </p:spPr>
        <p:txBody>
          <a:bodyPr anchor="ctr">
            <a:normAutofit/>
          </a:bodyPr>
          <a:lstStyle/>
          <a:p>
            <a:pPr lvl="0"/>
            <a:r>
              <a:rPr lang="pl-PL" b="1" dirty="0"/>
              <a:t>07.01 - 21.01.2020 r. </a:t>
            </a:r>
            <a:r>
              <a:rPr lang="pl-PL" dirty="0"/>
              <a:t>termin naboru</a:t>
            </a:r>
          </a:p>
          <a:p>
            <a:pPr lvl="0"/>
            <a:r>
              <a:rPr lang="pl-PL" b="1" dirty="0"/>
              <a:t>1 857 177,40 zł </a:t>
            </a:r>
            <a:r>
              <a:rPr lang="pl-PL" dirty="0"/>
              <a:t>Limit środków</a:t>
            </a:r>
          </a:p>
          <a:p>
            <a:pPr lvl="0"/>
            <a:r>
              <a:rPr lang="pl-PL" b="1" dirty="0"/>
              <a:t>33</a:t>
            </a:r>
            <a:r>
              <a:rPr lang="pl-PL" dirty="0"/>
              <a:t> złożone wnioski</a:t>
            </a:r>
          </a:p>
          <a:p>
            <a:pPr lvl="0"/>
            <a:r>
              <a:rPr lang="pl-PL" dirty="0"/>
              <a:t>Wybrano do finansowania </a:t>
            </a:r>
            <a:r>
              <a:rPr lang="pl-PL" b="1" dirty="0"/>
              <a:t>22</a:t>
            </a:r>
            <a:r>
              <a:rPr lang="pl-PL" dirty="0"/>
              <a:t> projekty </a:t>
            </a:r>
          </a:p>
          <a:p>
            <a:pPr lvl="0"/>
            <a:r>
              <a:rPr lang="pl-PL" dirty="0"/>
              <a:t>na kwotę </a:t>
            </a:r>
            <a:r>
              <a:rPr lang="pl-PL" b="1" dirty="0"/>
              <a:t>1 857 177,00 zł</a:t>
            </a:r>
          </a:p>
          <a:p>
            <a:pPr lvl="0"/>
            <a:r>
              <a:rPr lang="pl-PL" dirty="0"/>
              <a:t>Wioski są na </a:t>
            </a:r>
            <a:r>
              <a:rPr lang="pl-PL" b="1" dirty="0"/>
              <a:t>etapie weryfikacji </a:t>
            </a:r>
            <a:br>
              <a:rPr lang="pl-PL" b="1" dirty="0"/>
            </a:br>
            <a:r>
              <a:rPr lang="pl-PL" dirty="0"/>
              <a:t>w Urzędzie Marszałkowskim</a:t>
            </a:r>
          </a:p>
        </p:txBody>
      </p:sp>
    </p:spTree>
    <p:extLst>
      <p:ext uri="{BB962C8B-B14F-4D97-AF65-F5344CB8AC3E}">
        <p14:creationId xmlns:p14="http://schemas.microsoft.com/office/powerpoint/2010/main" val="2706856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iebieskozielony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2269</Words>
  <Application>Microsoft Office PowerPoint</Application>
  <PresentationFormat>Panoramiczny</PresentationFormat>
  <Paragraphs>231</Paragraphs>
  <Slides>51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Walne Zebranie Członków LGD Kraina Trzech Rzek  Sprawozdanie merytoryczne Zarządu z działalności Stowarzyszenia za rok 2019.</vt:lpstr>
      <vt:lpstr>Informacje porządkowe</vt:lpstr>
      <vt:lpstr>Władze Stowarzyszenia</vt:lpstr>
      <vt:lpstr>Rada LGD</vt:lpstr>
      <vt:lpstr>Walne zebranie członków 2019 r.</vt:lpstr>
      <vt:lpstr>Posiedzenia Zarządu</vt:lpstr>
      <vt:lpstr>Analiza wdrażania LSR – wybór i realizacja operacji</vt:lpstr>
      <vt:lpstr>4/2019 Podejmowanie Działalności Gospodarczej w tym innowacyjnej</vt:lpstr>
      <vt:lpstr>5/2019 Rozwijanie Działalności Gospodarczej w tym innowacyjnej</vt:lpstr>
      <vt:lpstr>Projekty Grantowe</vt:lpstr>
      <vt:lpstr>Projekty realizowane w ramach grantów</vt:lpstr>
      <vt:lpstr>Przygoda z lawendą </vt:lpstr>
      <vt:lpstr>Cykl tematycznych spotkań filmowych</vt:lpstr>
      <vt:lpstr>AleBabki dla kobiet - uczymy się, motywujemy, działamy!</vt:lpstr>
      <vt:lpstr>Naturalnie Razem. Ekologiczny piknik integracyjny w Stajni Kawalkada.</vt:lpstr>
      <vt:lpstr>Organizacja warsztatów muzycznych  dla środowiska chóralnego oraz dla lokalnej społeczności</vt:lpstr>
      <vt:lpstr>„Przyroda zbliża pokolenia"</vt:lpstr>
      <vt:lpstr>Walk Walk Aktywnie  i Turystycznie</vt:lpstr>
      <vt:lpstr>Publikacja  o Wargowie</vt:lpstr>
      <vt:lpstr>Z KIJAMI NA ZIELĄTKOWSKIE TRASY.</vt:lpstr>
      <vt:lpstr>SPAKUJ SIĘ  I NA RZEKĘ RUSZ!</vt:lpstr>
      <vt:lpstr>Warsztaty Florystyczne  w Skrzetuszu</vt:lpstr>
      <vt:lpstr>Różne pokolenia – jeden świat – wspólne korzenie</vt:lpstr>
      <vt:lpstr>Warsztaty dla dzieci  i dorosłych - Żerniki 2019</vt:lpstr>
      <vt:lpstr>Integracja z lokalną społecznością poprzez organizowanie koncertów i wyjazdy na konkursy krajowe i zagraniczne.</vt:lpstr>
      <vt:lpstr>Budujemy bezpieczne społeczeństwo</vt:lpstr>
      <vt:lpstr>Budowa oświetlenia  i zasilania energetycznego wiejskiego placu zabaw i boiska sportowego  w miejscowości Pławno</vt:lpstr>
      <vt:lpstr>Biesiada  pod wiatą</vt:lpstr>
      <vt:lpstr>"W zdrowym ciele zdrowy duch - dla dzieci i dorosłych na świeżym powietrzu ważny jest ruch"</vt:lpstr>
      <vt:lpstr>Rekreacyjny zakątek OSP Skrzetusz</vt:lpstr>
      <vt:lpstr>Ogrodzenie boiska  na terenie sołectwa Marszewiec.</vt:lpstr>
      <vt:lpstr>Stowarzyszenie Wspólnota Wolontariuszy Hospicyjnych "Ludzki gest" im. Jana Pawła II</vt:lpstr>
      <vt:lpstr>Utworzenie małego placu zabaw na terenie sołectwa Marszewiec.</vt:lpstr>
      <vt:lpstr>Rozwój infrastruktury rekreacyjnej  i integracja mieszkańców w Domu Osiedlowym w Biedrusku.</vt:lpstr>
      <vt:lpstr>OSP Ludomy turystycznie</vt:lpstr>
      <vt:lpstr>Biedrusko turystycznie</vt:lpstr>
      <vt:lpstr>Stacja serwisowa dla rowerów przy głównym szlaku komunikacyjnym  w Długiej Goślinie</vt:lpstr>
      <vt:lpstr>RADUSZYN WITA!</vt:lpstr>
      <vt:lpstr>Rowerem do rezerwatu "Bagno Chlebowo"</vt:lpstr>
      <vt:lpstr>Operacja Własna Liderzy z Krainy Trzech Rzek </vt:lpstr>
      <vt:lpstr>Projekty współpracy </vt:lpstr>
      <vt:lpstr>Realizacja planu komunikacji</vt:lpstr>
      <vt:lpstr>Szkolenia dla beneficjentów i grantobiorców</vt:lpstr>
      <vt:lpstr>Aktywizacja</vt:lpstr>
      <vt:lpstr>Konferencja Liderek Kobiety Gospodarne i Wyjątkowe </vt:lpstr>
      <vt:lpstr>Powitanie Lata z Krainą Trzech Rzek </vt:lpstr>
      <vt:lpstr>Inne wydarzenia </vt:lpstr>
      <vt:lpstr>Funkcjonowanie LGD</vt:lpstr>
      <vt:lpstr>Szkolenia dla członków organów</vt:lpstr>
      <vt:lpstr>Pozostałe informacje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Walne Zebranie Członków LGD Kraina Trzech Rzek  Sprawozdanie merytoryczne Zarządu z działalności Stowarzyszenia za rok 2019.</dc:title>
  <dc:creator>Magda Przystałowska</dc:creator>
  <cp:lastModifiedBy>Magda Przystałowska</cp:lastModifiedBy>
  <cp:revision>1</cp:revision>
  <dcterms:created xsi:type="dcterms:W3CDTF">2020-09-07T11:09:16Z</dcterms:created>
  <dcterms:modified xsi:type="dcterms:W3CDTF">2020-09-07T11:10:38Z</dcterms:modified>
</cp:coreProperties>
</file>